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73" r:id="rId3"/>
    <p:sldId id="258" r:id="rId4"/>
    <p:sldId id="259" r:id="rId5"/>
    <p:sldId id="260" r:id="rId6"/>
    <p:sldId id="266" r:id="rId7"/>
    <p:sldId id="267" r:id="rId8"/>
    <p:sldId id="278" r:id="rId9"/>
    <p:sldId id="280" r:id="rId10"/>
    <p:sldId id="274" r:id="rId11"/>
    <p:sldId id="275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0CA1E3-439E-47D1-8FA1-9544FA84DC81}" type="doc">
      <dgm:prSet loTypeId="urn:microsoft.com/office/officeart/2005/8/layout/process5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62D93D77-C342-4F72-A64A-588120D962A8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/>
            <a:t>GPS module attached to the door.</a:t>
          </a:r>
          <a:endParaRPr lang="en-IE" dirty="0"/>
        </a:p>
      </dgm:t>
    </dgm:pt>
    <dgm:pt modelId="{ADE61B0E-3186-485F-82AE-3E6A72093C04}" type="parTrans" cxnId="{34272B10-054B-42D8-8FAF-C561EA73591B}">
      <dgm:prSet/>
      <dgm:spPr/>
      <dgm:t>
        <a:bodyPr/>
        <a:lstStyle/>
        <a:p>
          <a:endParaRPr lang="en-IE"/>
        </a:p>
      </dgm:t>
    </dgm:pt>
    <dgm:pt modelId="{DBCFF750-FB43-4540-A39C-E1E5B51853FE}" type="sibTrans" cxnId="{34272B10-054B-42D8-8FAF-C561EA73591B}">
      <dgm:prSet/>
      <dgm:spPr/>
      <dgm:t>
        <a:bodyPr/>
        <a:lstStyle/>
        <a:p>
          <a:pPr>
            <a:lnSpc>
              <a:spcPct val="100000"/>
            </a:lnSpc>
          </a:pPr>
          <a:endParaRPr lang="en-IE"/>
        </a:p>
      </dgm:t>
    </dgm:pt>
    <dgm:pt modelId="{CD7D5935-62EB-48F3-BE9F-82AD22CA435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/>
            <a:t>Lights a series of LED markers until perpendicular to the door.</a:t>
          </a:r>
          <a:endParaRPr lang="en-IE" dirty="0"/>
        </a:p>
      </dgm:t>
    </dgm:pt>
    <dgm:pt modelId="{0C4449E5-76D9-45DC-ACCE-A9F4D614D265}" type="parTrans" cxnId="{71D18660-E620-4A13-87F5-5E67DFDC11C4}">
      <dgm:prSet/>
      <dgm:spPr/>
      <dgm:t>
        <a:bodyPr/>
        <a:lstStyle/>
        <a:p>
          <a:endParaRPr lang="en-IE"/>
        </a:p>
      </dgm:t>
    </dgm:pt>
    <dgm:pt modelId="{371834CC-9849-4943-BDD4-000D74D92CBD}" type="sibTrans" cxnId="{71D18660-E620-4A13-87F5-5E67DFDC11C4}">
      <dgm:prSet/>
      <dgm:spPr/>
      <dgm:t>
        <a:bodyPr/>
        <a:lstStyle/>
        <a:p>
          <a:pPr>
            <a:lnSpc>
              <a:spcPct val="100000"/>
            </a:lnSpc>
          </a:pPr>
          <a:endParaRPr lang="en-IE"/>
        </a:p>
      </dgm:t>
    </dgm:pt>
    <dgm:pt modelId="{69C9AAE5-174B-4B6C-BB80-8713A1ADD6EA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/>
            <a:t>Pixy Cam on the AutoRamp follows the markers when button pressed.</a:t>
          </a:r>
          <a:endParaRPr lang="en-IE" dirty="0"/>
        </a:p>
      </dgm:t>
    </dgm:pt>
    <dgm:pt modelId="{AECF74EB-1CBA-49F2-91D3-5406DE62A5DA}" type="parTrans" cxnId="{DD4A2275-57A8-4A2A-8630-FF6B9A6F32AA}">
      <dgm:prSet/>
      <dgm:spPr/>
      <dgm:t>
        <a:bodyPr/>
        <a:lstStyle/>
        <a:p>
          <a:endParaRPr lang="en-IE"/>
        </a:p>
      </dgm:t>
    </dgm:pt>
    <dgm:pt modelId="{B09F5739-FEF4-4D52-B85A-E1D36FE43FD6}" type="sibTrans" cxnId="{DD4A2275-57A8-4A2A-8630-FF6B9A6F32AA}">
      <dgm:prSet/>
      <dgm:spPr/>
      <dgm:t>
        <a:bodyPr/>
        <a:lstStyle/>
        <a:p>
          <a:pPr>
            <a:lnSpc>
              <a:spcPct val="100000"/>
            </a:lnSpc>
          </a:pPr>
          <a:endParaRPr lang="en-IE"/>
        </a:p>
      </dgm:t>
    </dgm:pt>
    <dgm:pt modelId="{8B63622D-4B49-4E22-96B8-38080E331FEC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 dirty="0" err="1"/>
            <a:t>AutoRamp</a:t>
          </a:r>
          <a:r>
            <a:rPr lang="en-IE" dirty="0"/>
            <a:t> turns 90 degrees when it can no longer see the markers.</a:t>
          </a:r>
          <a:r>
            <a:rPr lang="en-IE" baseline="30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IE" dirty="0"/>
        </a:p>
      </dgm:t>
    </dgm:pt>
    <dgm:pt modelId="{55E0E83D-8540-469D-B39E-FC2524A43CB8}" type="parTrans" cxnId="{2F71D920-4F8B-4647-BAEE-FB0BA4A7EEB3}">
      <dgm:prSet/>
      <dgm:spPr/>
      <dgm:t>
        <a:bodyPr/>
        <a:lstStyle/>
        <a:p>
          <a:endParaRPr lang="en-IE"/>
        </a:p>
      </dgm:t>
    </dgm:pt>
    <dgm:pt modelId="{36AE1327-91AC-4151-B0E6-436E84EFC68F}" type="sibTrans" cxnId="{2F71D920-4F8B-4647-BAEE-FB0BA4A7EEB3}">
      <dgm:prSet/>
      <dgm:spPr/>
      <dgm:t>
        <a:bodyPr/>
        <a:lstStyle/>
        <a:p>
          <a:pPr>
            <a:lnSpc>
              <a:spcPct val="100000"/>
            </a:lnSpc>
          </a:pPr>
          <a:endParaRPr lang="en-IE"/>
        </a:p>
      </dgm:t>
    </dgm:pt>
    <dgm:pt modelId="{275C63ED-9EF3-4504-ADB9-17F09EFA9E9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 dirty="0" err="1"/>
            <a:t>AutoRamp</a:t>
          </a:r>
          <a:r>
            <a:rPr lang="en-IE" dirty="0"/>
            <a:t> looks for the LED marker on the door.</a:t>
          </a:r>
        </a:p>
      </dgm:t>
    </dgm:pt>
    <dgm:pt modelId="{F2A7DAF2-8542-4B0B-BC06-DE931E61E73E}" type="parTrans" cxnId="{A62A111C-8220-4361-B0B4-658AFB224FC9}">
      <dgm:prSet/>
      <dgm:spPr/>
      <dgm:t>
        <a:bodyPr/>
        <a:lstStyle/>
        <a:p>
          <a:endParaRPr lang="en-IE"/>
        </a:p>
      </dgm:t>
    </dgm:pt>
    <dgm:pt modelId="{FA00DE15-1AD7-4957-A504-6FE0C7E8C40A}" type="sibTrans" cxnId="{A62A111C-8220-4361-B0B4-658AFB224FC9}">
      <dgm:prSet/>
      <dgm:spPr/>
      <dgm:t>
        <a:bodyPr/>
        <a:lstStyle/>
        <a:p>
          <a:pPr>
            <a:lnSpc>
              <a:spcPct val="100000"/>
            </a:lnSpc>
          </a:pPr>
          <a:endParaRPr lang="en-IE"/>
        </a:p>
      </dgm:t>
    </dgm:pt>
    <dgm:pt modelId="{0A06837F-0958-415C-8978-F83656B80D83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When </a:t>
          </a:r>
          <a:r>
            <a:rPr lang="en-IE" dirty="0" err="1"/>
            <a:t>AutoRamp</a:t>
          </a:r>
          <a:r>
            <a:rPr lang="en-IE" dirty="0"/>
            <a:t> finds the door, the jack descends the ramp until it meets the floor of the train.</a:t>
          </a:r>
        </a:p>
      </dgm:t>
    </dgm:pt>
    <dgm:pt modelId="{6454CC00-3C92-4629-9C03-639B072862D9}" type="parTrans" cxnId="{B672F7B1-51E8-4BB6-9E77-AC321A13967A}">
      <dgm:prSet/>
      <dgm:spPr/>
      <dgm:t>
        <a:bodyPr/>
        <a:lstStyle/>
        <a:p>
          <a:endParaRPr lang="en-IE"/>
        </a:p>
      </dgm:t>
    </dgm:pt>
    <dgm:pt modelId="{87771E72-362C-43A8-98BB-F7AA32476EBA}" type="sibTrans" cxnId="{B672F7B1-51E8-4BB6-9E77-AC321A13967A}">
      <dgm:prSet/>
      <dgm:spPr/>
      <dgm:t>
        <a:bodyPr/>
        <a:lstStyle/>
        <a:p>
          <a:pPr>
            <a:lnSpc>
              <a:spcPct val="100000"/>
            </a:lnSpc>
          </a:pPr>
          <a:endParaRPr lang="en-IE"/>
        </a:p>
      </dgm:t>
    </dgm:pt>
    <dgm:pt modelId="{EF6E7C5D-E050-4775-B44C-25360BB51842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 err="1"/>
            <a:t>AutoRamp</a:t>
          </a:r>
          <a:r>
            <a:rPr lang="en-IE" dirty="0"/>
            <a:t> uses its memory function to return to its docking station  when indicated by the user.</a:t>
          </a:r>
        </a:p>
      </dgm:t>
    </dgm:pt>
    <dgm:pt modelId="{567573AC-9ACF-4BB1-B13B-98E9E55E1AA3}" type="parTrans" cxnId="{877B60A0-F55A-4A9A-966A-BE04DF61F615}">
      <dgm:prSet/>
      <dgm:spPr/>
      <dgm:t>
        <a:bodyPr/>
        <a:lstStyle/>
        <a:p>
          <a:endParaRPr lang="en-IE"/>
        </a:p>
      </dgm:t>
    </dgm:pt>
    <dgm:pt modelId="{04881A8F-88B8-45D2-AAE4-DF3CD6D695CB}" type="sibTrans" cxnId="{877B60A0-F55A-4A9A-966A-BE04DF61F615}">
      <dgm:prSet/>
      <dgm:spPr/>
      <dgm:t>
        <a:bodyPr/>
        <a:lstStyle/>
        <a:p>
          <a:endParaRPr lang="en-IE"/>
        </a:p>
      </dgm:t>
    </dgm:pt>
    <dgm:pt modelId="{5493C3AB-12A2-40F8-BBB7-D2A837A8852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IE" dirty="0" err="1"/>
            <a:t>AutoRamp</a:t>
          </a:r>
          <a:r>
            <a:rPr lang="en-IE" dirty="0"/>
            <a:t> drives until the ultrasonic on its base recognises the gap. </a:t>
          </a:r>
        </a:p>
      </dgm:t>
    </dgm:pt>
    <dgm:pt modelId="{64905154-4D9B-4131-834A-E0C4C81D6929}" type="parTrans" cxnId="{1F0B8C0A-94D6-420B-83BE-992F2D3842C0}">
      <dgm:prSet/>
      <dgm:spPr/>
      <dgm:t>
        <a:bodyPr/>
        <a:lstStyle/>
        <a:p>
          <a:endParaRPr lang="en-IN"/>
        </a:p>
      </dgm:t>
    </dgm:pt>
    <dgm:pt modelId="{51CFAA21-D423-474D-8CE5-3505ABE236A6}" type="sibTrans" cxnId="{1F0B8C0A-94D6-420B-83BE-992F2D3842C0}">
      <dgm:prSet/>
      <dgm:spPr/>
      <dgm:t>
        <a:bodyPr/>
        <a:lstStyle/>
        <a:p>
          <a:endParaRPr lang="en-IN"/>
        </a:p>
      </dgm:t>
    </dgm:pt>
    <dgm:pt modelId="{AB067179-67B1-490E-A94D-7370800B5669}" type="pres">
      <dgm:prSet presAssocID="{880CA1E3-439E-47D1-8FA1-9544FA84DC81}" presName="diagram" presStyleCnt="0">
        <dgm:presLayoutVars>
          <dgm:dir/>
          <dgm:resizeHandles val="exact"/>
        </dgm:presLayoutVars>
      </dgm:prSet>
      <dgm:spPr/>
    </dgm:pt>
    <dgm:pt modelId="{9D8765C4-1586-4AD3-9AAB-53128F74D6B3}" type="pres">
      <dgm:prSet presAssocID="{62D93D77-C342-4F72-A64A-588120D962A8}" presName="node" presStyleLbl="node1" presStyleIdx="0" presStyleCnt="8">
        <dgm:presLayoutVars>
          <dgm:bulletEnabled val="1"/>
        </dgm:presLayoutVars>
      </dgm:prSet>
      <dgm:spPr/>
    </dgm:pt>
    <dgm:pt modelId="{091D8E74-4095-45EB-B80D-F6FAB4DCAA8B}" type="pres">
      <dgm:prSet presAssocID="{DBCFF750-FB43-4540-A39C-E1E5B51853FE}" presName="sibTrans" presStyleLbl="sibTrans2D1" presStyleIdx="0" presStyleCnt="7"/>
      <dgm:spPr/>
    </dgm:pt>
    <dgm:pt modelId="{9B6AF631-2D68-4106-B140-E7C2DD6B17FE}" type="pres">
      <dgm:prSet presAssocID="{DBCFF750-FB43-4540-A39C-E1E5B51853FE}" presName="connectorText" presStyleLbl="sibTrans2D1" presStyleIdx="0" presStyleCnt="7"/>
      <dgm:spPr/>
    </dgm:pt>
    <dgm:pt modelId="{11E63DF9-D35D-4460-87F4-89DB9F807CFD}" type="pres">
      <dgm:prSet presAssocID="{CD7D5935-62EB-48F3-BE9F-82AD22CA4359}" presName="node" presStyleLbl="node1" presStyleIdx="1" presStyleCnt="8">
        <dgm:presLayoutVars>
          <dgm:bulletEnabled val="1"/>
        </dgm:presLayoutVars>
      </dgm:prSet>
      <dgm:spPr/>
    </dgm:pt>
    <dgm:pt modelId="{A4241D58-A63B-45E0-8018-10683BB18523}" type="pres">
      <dgm:prSet presAssocID="{371834CC-9849-4943-BDD4-000D74D92CBD}" presName="sibTrans" presStyleLbl="sibTrans2D1" presStyleIdx="1" presStyleCnt="7"/>
      <dgm:spPr/>
    </dgm:pt>
    <dgm:pt modelId="{B2715316-3490-465D-9BBF-35CE67C4AC4F}" type="pres">
      <dgm:prSet presAssocID="{371834CC-9849-4943-BDD4-000D74D92CBD}" presName="connectorText" presStyleLbl="sibTrans2D1" presStyleIdx="1" presStyleCnt="7"/>
      <dgm:spPr/>
    </dgm:pt>
    <dgm:pt modelId="{38547D6A-FA0D-4DA0-8BB8-B9D57DC85C19}" type="pres">
      <dgm:prSet presAssocID="{69C9AAE5-174B-4B6C-BB80-8713A1ADD6EA}" presName="node" presStyleLbl="node1" presStyleIdx="2" presStyleCnt="8">
        <dgm:presLayoutVars>
          <dgm:bulletEnabled val="1"/>
        </dgm:presLayoutVars>
      </dgm:prSet>
      <dgm:spPr/>
    </dgm:pt>
    <dgm:pt modelId="{DCA90F16-D66A-439D-AE36-325B19776729}" type="pres">
      <dgm:prSet presAssocID="{B09F5739-FEF4-4D52-B85A-E1D36FE43FD6}" presName="sibTrans" presStyleLbl="sibTrans2D1" presStyleIdx="2" presStyleCnt="7"/>
      <dgm:spPr/>
    </dgm:pt>
    <dgm:pt modelId="{5DD1CA09-DB71-478C-8078-1C1523C97B78}" type="pres">
      <dgm:prSet presAssocID="{B09F5739-FEF4-4D52-B85A-E1D36FE43FD6}" presName="connectorText" presStyleLbl="sibTrans2D1" presStyleIdx="2" presStyleCnt="7"/>
      <dgm:spPr/>
    </dgm:pt>
    <dgm:pt modelId="{AC57D554-54DD-4F61-8608-2C6CCD0D0C50}" type="pres">
      <dgm:prSet presAssocID="{8B63622D-4B49-4E22-96B8-38080E331FEC}" presName="node" presStyleLbl="node1" presStyleIdx="3" presStyleCnt="8">
        <dgm:presLayoutVars>
          <dgm:bulletEnabled val="1"/>
        </dgm:presLayoutVars>
      </dgm:prSet>
      <dgm:spPr/>
    </dgm:pt>
    <dgm:pt modelId="{55A0A89D-3D35-45BF-9A9F-237E451DC539}" type="pres">
      <dgm:prSet presAssocID="{36AE1327-91AC-4151-B0E6-436E84EFC68F}" presName="sibTrans" presStyleLbl="sibTrans2D1" presStyleIdx="3" presStyleCnt="7"/>
      <dgm:spPr/>
    </dgm:pt>
    <dgm:pt modelId="{EB69999D-6FF1-4316-BB8F-EE1400CA208B}" type="pres">
      <dgm:prSet presAssocID="{36AE1327-91AC-4151-B0E6-436E84EFC68F}" presName="connectorText" presStyleLbl="sibTrans2D1" presStyleIdx="3" presStyleCnt="7"/>
      <dgm:spPr/>
    </dgm:pt>
    <dgm:pt modelId="{98B4CCE6-4C14-4731-800C-485D7305D744}" type="pres">
      <dgm:prSet presAssocID="{275C63ED-9EF3-4504-ADB9-17F09EFA9E92}" presName="node" presStyleLbl="node1" presStyleIdx="4" presStyleCnt="8">
        <dgm:presLayoutVars>
          <dgm:bulletEnabled val="1"/>
        </dgm:presLayoutVars>
      </dgm:prSet>
      <dgm:spPr/>
    </dgm:pt>
    <dgm:pt modelId="{F0CD6638-25DE-4883-87C9-FAE028D972A0}" type="pres">
      <dgm:prSet presAssocID="{FA00DE15-1AD7-4957-A504-6FE0C7E8C40A}" presName="sibTrans" presStyleLbl="sibTrans2D1" presStyleIdx="4" presStyleCnt="7"/>
      <dgm:spPr/>
    </dgm:pt>
    <dgm:pt modelId="{98095A9B-E72B-4D32-A657-9A4A7973E2A2}" type="pres">
      <dgm:prSet presAssocID="{FA00DE15-1AD7-4957-A504-6FE0C7E8C40A}" presName="connectorText" presStyleLbl="sibTrans2D1" presStyleIdx="4" presStyleCnt="7"/>
      <dgm:spPr/>
    </dgm:pt>
    <dgm:pt modelId="{AE5CDC46-4FC8-4256-A9BB-FB8480A6ACB5}" type="pres">
      <dgm:prSet presAssocID="{5493C3AB-12A2-40F8-BBB7-D2A837A88526}" presName="node" presStyleLbl="node1" presStyleIdx="5" presStyleCnt="8">
        <dgm:presLayoutVars>
          <dgm:bulletEnabled val="1"/>
        </dgm:presLayoutVars>
      </dgm:prSet>
      <dgm:spPr/>
    </dgm:pt>
    <dgm:pt modelId="{81A89503-F447-4447-AB0A-62A6D1A46817}" type="pres">
      <dgm:prSet presAssocID="{51CFAA21-D423-474D-8CE5-3505ABE236A6}" presName="sibTrans" presStyleLbl="sibTrans2D1" presStyleIdx="5" presStyleCnt="7"/>
      <dgm:spPr/>
    </dgm:pt>
    <dgm:pt modelId="{AE8BA18F-F702-4BB0-89B9-6F695513709D}" type="pres">
      <dgm:prSet presAssocID="{51CFAA21-D423-474D-8CE5-3505ABE236A6}" presName="connectorText" presStyleLbl="sibTrans2D1" presStyleIdx="5" presStyleCnt="7"/>
      <dgm:spPr/>
    </dgm:pt>
    <dgm:pt modelId="{D9DB45CD-C382-4D10-A610-18E38E3D3274}" type="pres">
      <dgm:prSet presAssocID="{0A06837F-0958-415C-8978-F83656B80D83}" presName="node" presStyleLbl="node1" presStyleIdx="6" presStyleCnt="8">
        <dgm:presLayoutVars>
          <dgm:bulletEnabled val="1"/>
        </dgm:presLayoutVars>
      </dgm:prSet>
      <dgm:spPr/>
    </dgm:pt>
    <dgm:pt modelId="{C7163B14-2A5C-4D30-A526-1A1268176279}" type="pres">
      <dgm:prSet presAssocID="{87771E72-362C-43A8-98BB-F7AA32476EBA}" presName="sibTrans" presStyleLbl="sibTrans2D1" presStyleIdx="6" presStyleCnt="7"/>
      <dgm:spPr/>
    </dgm:pt>
    <dgm:pt modelId="{B410D038-92F6-45FF-9C89-35C02FE03213}" type="pres">
      <dgm:prSet presAssocID="{87771E72-362C-43A8-98BB-F7AA32476EBA}" presName="connectorText" presStyleLbl="sibTrans2D1" presStyleIdx="6" presStyleCnt="7"/>
      <dgm:spPr/>
    </dgm:pt>
    <dgm:pt modelId="{8032F618-D99E-4D40-9939-10E6D3FD0A42}" type="pres">
      <dgm:prSet presAssocID="{EF6E7C5D-E050-4775-B44C-25360BB51842}" presName="node" presStyleLbl="node1" presStyleIdx="7" presStyleCnt="8">
        <dgm:presLayoutVars>
          <dgm:bulletEnabled val="1"/>
        </dgm:presLayoutVars>
      </dgm:prSet>
      <dgm:spPr/>
    </dgm:pt>
  </dgm:ptLst>
  <dgm:cxnLst>
    <dgm:cxn modelId="{1F0B8C0A-94D6-420B-83BE-992F2D3842C0}" srcId="{880CA1E3-439E-47D1-8FA1-9544FA84DC81}" destId="{5493C3AB-12A2-40F8-BBB7-D2A837A88526}" srcOrd="5" destOrd="0" parTransId="{64905154-4D9B-4131-834A-E0C4C81D6929}" sibTransId="{51CFAA21-D423-474D-8CE5-3505ABE236A6}"/>
    <dgm:cxn modelId="{34272B10-054B-42D8-8FAF-C561EA73591B}" srcId="{880CA1E3-439E-47D1-8FA1-9544FA84DC81}" destId="{62D93D77-C342-4F72-A64A-588120D962A8}" srcOrd="0" destOrd="0" parTransId="{ADE61B0E-3186-485F-82AE-3E6A72093C04}" sibTransId="{DBCFF750-FB43-4540-A39C-E1E5B51853FE}"/>
    <dgm:cxn modelId="{4FDDB718-6570-403A-B33E-09A14F533672}" type="presOf" srcId="{B09F5739-FEF4-4D52-B85A-E1D36FE43FD6}" destId="{DCA90F16-D66A-439D-AE36-325B19776729}" srcOrd="0" destOrd="0" presId="urn:microsoft.com/office/officeart/2005/8/layout/process5"/>
    <dgm:cxn modelId="{A62A111C-8220-4361-B0B4-658AFB224FC9}" srcId="{880CA1E3-439E-47D1-8FA1-9544FA84DC81}" destId="{275C63ED-9EF3-4504-ADB9-17F09EFA9E92}" srcOrd="4" destOrd="0" parTransId="{F2A7DAF2-8542-4B0B-BC06-DE931E61E73E}" sibTransId="{FA00DE15-1AD7-4957-A504-6FE0C7E8C40A}"/>
    <dgm:cxn modelId="{9CB54B1C-72B6-434F-9CED-734705F83659}" type="presOf" srcId="{36AE1327-91AC-4151-B0E6-436E84EFC68F}" destId="{EB69999D-6FF1-4316-BB8F-EE1400CA208B}" srcOrd="1" destOrd="0" presId="urn:microsoft.com/office/officeart/2005/8/layout/process5"/>
    <dgm:cxn modelId="{7B5B401E-6E46-4C99-886B-71379382473F}" type="presOf" srcId="{CD7D5935-62EB-48F3-BE9F-82AD22CA4359}" destId="{11E63DF9-D35D-4460-87F4-89DB9F807CFD}" srcOrd="0" destOrd="0" presId="urn:microsoft.com/office/officeart/2005/8/layout/process5"/>
    <dgm:cxn modelId="{2F71D920-4F8B-4647-BAEE-FB0BA4A7EEB3}" srcId="{880CA1E3-439E-47D1-8FA1-9544FA84DC81}" destId="{8B63622D-4B49-4E22-96B8-38080E331FEC}" srcOrd="3" destOrd="0" parTransId="{55E0E83D-8540-469D-B39E-FC2524A43CB8}" sibTransId="{36AE1327-91AC-4151-B0E6-436E84EFC68F}"/>
    <dgm:cxn modelId="{C08BE42A-9B49-418A-9CFB-0BE0C64A819A}" type="presOf" srcId="{51CFAA21-D423-474D-8CE5-3505ABE236A6}" destId="{AE8BA18F-F702-4BB0-89B9-6F695513709D}" srcOrd="1" destOrd="0" presId="urn:microsoft.com/office/officeart/2005/8/layout/process5"/>
    <dgm:cxn modelId="{B110742E-CA8C-4A28-AF26-27CCFB1A3120}" type="presOf" srcId="{8B63622D-4B49-4E22-96B8-38080E331FEC}" destId="{AC57D554-54DD-4F61-8608-2C6CCD0D0C50}" srcOrd="0" destOrd="0" presId="urn:microsoft.com/office/officeart/2005/8/layout/process5"/>
    <dgm:cxn modelId="{54037432-25F0-4BC5-827D-6FA3ABE98BB1}" type="presOf" srcId="{371834CC-9849-4943-BDD4-000D74D92CBD}" destId="{B2715316-3490-465D-9BBF-35CE67C4AC4F}" srcOrd="1" destOrd="0" presId="urn:microsoft.com/office/officeart/2005/8/layout/process5"/>
    <dgm:cxn modelId="{467A503D-3E0C-476F-BC9F-3041E15DC6C4}" type="presOf" srcId="{87771E72-362C-43A8-98BB-F7AA32476EBA}" destId="{C7163B14-2A5C-4D30-A526-1A1268176279}" srcOrd="0" destOrd="0" presId="urn:microsoft.com/office/officeart/2005/8/layout/process5"/>
    <dgm:cxn modelId="{829CAA3D-132D-4AA6-AFC3-1104B263AD20}" type="presOf" srcId="{87771E72-362C-43A8-98BB-F7AA32476EBA}" destId="{B410D038-92F6-45FF-9C89-35C02FE03213}" srcOrd="1" destOrd="0" presId="urn:microsoft.com/office/officeart/2005/8/layout/process5"/>
    <dgm:cxn modelId="{71D18660-E620-4A13-87F5-5E67DFDC11C4}" srcId="{880CA1E3-439E-47D1-8FA1-9544FA84DC81}" destId="{CD7D5935-62EB-48F3-BE9F-82AD22CA4359}" srcOrd="1" destOrd="0" parTransId="{0C4449E5-76D9-45DC-ACCE-A9F4D614D265}" sibTransId="{371834CC-9849-4943-BDD4-000D74D92CBD}"/>
    <dgm:cxn modelId="{6CB13461-0A1A-4830-9474-2ECC0AF8E940}" type="presOf" srcId="{DBCFF750-FB43-4540-A39C-E1E5B51853FE}" destId="{9B6AF631-2D68-4106-B140-E7C2DD6B17FE}" srcOrd="1" destOrd="0" presId="urn:microsoft.com/office/officeart/2005/8/layout/process5"/>
    <dgm:cxn modelId="{C183DA61-996B-4F82-B24A-20C65B5B2F79}" type="presOf" srcId="{880CA1E3-439E-47D1-8FA1-9544FA84DC81}" destId="{AB067179-67B1-490E-A94D-7370800B5669}" srcOrd="0" destOrd="0" presId="urn:microsoft.com/office/officeart/2005/8/layout/process5"/>
    <dgm:cxn modelId="{9A815B68-81D9-4CB0-8F07-F221300E9B1D}" type="presOf" srcId="{69C9AAE5-174B-4B6C-BB80-8713A1ADD6EA}" destId="{38547D6A-FA0D-4DA0-8BB8-B9D57DC85C19}" srcOrd="0" destOrd="0" presId="urn:microsoft.com/office/officeart/2005/8/layout/process5"/>
    <dgm:cxn modelId="{C44C4849-EE3A-40C0-BD82-DF09492C1F6E}" type="presOf" srcId="{275C63ED-9EF3-4504-ADB9-17F09EFA9E92}" destId="{98B4CCE6-4C14-4731-800C-485D7305D744}" srcOrd="0" destOrd="0" presId="urn:microsoft.com/office/officeart/2005/8/layout/process5"/>
    <dgm:cxn modelId="{80406C49-D6CB-4F3C-BB0A-7A97C77F2FCA}" type="presOf" srcId="{5493C3AB-12A2-40F8-BBB7-D2A837A88526}" destId="{AE5CDC46-4FC8-4256-A9BB-FB8480A6ACB5}" srcOrd="0" destOrd="0" presId="urn:microsoft.com/office/officeart/2005/8/layout/process5"/>
    <dgm:cxn modelId="{80DE164C-F9E7-4B96-B868-CDA39B1F1DF9}" type="presOf" srcId="{371834CC-9849-4943-BDD4-000D74D92CBD}" destId="{A4241D58-A63B-45E0-8018-10683BB18523}" srcOrd="0" destOrd="0" presId="urn:microsoft.com/office/officeart/2005/8/layout/process5"/>
    <dgm:cxn modelId="{DD4A2275-57A8-4A2A-8630-FF6B9A6F32AA}" srcId="{880CA1E3-439E-47D1-8FA1-9544FA84DC81}" destId="{69C9AAE5-174B-4B6C-BB80-8713A1ADD6EA}" srcOrd="2" destOrd="0" parTransId="{AECF74EB-1CBA-49F2-91D3-5406DE62A5DA}" sibTransId="{B09F5739-FEF4-4D52-B85A-E1D36FE43FD6}"/>
    <dgm:cxn modelId="{DCC4DF7A-CAF1-44CC-AF68-DDFB4F8BE7B6}" type="presOf" srcId="{DBCFF750-FB43-4540-A39C-E1E5B51853FE}" destId="{091D8E74-4095-45EB-B80D-F6FAB4DCAA8B}" srcOrd="0" destOrd="0" presId="urn:microsoft.com/office/officeart/2005/8/layout/process5"/>
    <dgm:cxn modelId="{4D89E57B-DD27-46BF-A032-02078A1E00E9}" type="presOf" srcId="{36AE1327-91AC-4151-B0E6-436E84EFC68F}" destId="{55A0A89D-3D35-45BF-9A9F-237E451DC539}" srcOrd="0" destOrd="0" presId="urn:microsoft.com/office/officeart/2005/8/layout/process5"/>
    <dgm:cxn modelId="{AE73719B-200C-4FFE-9D04-0EEBE590DEE5}" type="presOf" srcId="{0A06837F-0958-415C-8978-F83656B80D83}" destId="{D9DB45CD-C382-4D10-A610-18E38E3D3274}" srcOrd="0" destOrd="0" presId="urn:microsoft.com/office/officeart/2005/8/layout/process5"/>
    <dgm:cxn modelId="{877B60A0-F55A-4A9A-966A-BE04DF61F615}" srcId="{880CA1E3-439E-47D1-8FA1-9544FA84DC81}" destId="{EF6E7C5D-E050-4775-B44C-25360BB51842}" srcOrd="7" destOrd="0" parTransId="{567573AC-9ACF-4BB1-B13B-98E9E55E1AA3}" sibTransId="{04881A8F-88B8-45D2-AAE4-DF3CD6D695CB}"/>
    <dgm:cxn modelId="{5F9C6CB0-9927-446F-BA80-C041AA8678C0}" type="presOf" srcId="{FA00DE15-1AD7-4957-A504-6FE0C7E8C40A}" destId="{98095A9B-E72B-4D32-A657-9A4A7973E2A2}" srcOrd="1" destOrd="0" presId="urn:microsoft.com/office/officeart/2005/8/layout/process5"/>
    <dgm:cxn modelId="{B672F7B1-51E8-4BB6-9E77-AC321A13967A}" srcId="{880CA1E3-439E-47D1-8FA1-9544FA84DC81}" destId="{0A06837F-0958-415C-8978-F83656B80D83}" srcOrd="6" destOrd="0" parTransId="{6454CC00-3C92-4629-9C03-639B072862D9}" sibTransId="{87771E72-362C-43A8-98BB-F7AA32476EBA}"/>
    <dgm:cxn modelId="{4DFE10CB-6E35-4704-9B03-40F4FD65BF4A}" type="presOf" srcId="{62D93D77-C342-4F72-A64A-588120D962A8}" destId="{9D8765C4-1586-4AD3-9AAB-53128F74D6B3}" srcOrd="0" destOrd="0" presId="urn:microsoft.com/office/officeart/2005/8/layout/process5"/>
    <dgm:cxn modelId="{28463ED6-4003-4243-82AB-9DD6C851F746}" type="presOf" srcId="{51CFAA21-D423-474D-8CE5-3505ABE236A6}" destId="{81A89503-F447-4447-AB0A-62A6D1A46817}" srcOrd="0" destOrd="0" presId="urn:microsoft.com/office/officeart/2005/8/layout/process5"/>
    <dgm:cxn modelId="{8A03B6DE-0F5A-44AB-B808-8FCEB7B18452}" type="presOf" srcId="{EF6E7C5D-E050-4775-B44C-25360BB51842}" destId="{8032F618-D99E-4D40-9939-10E6D3FD0A42}" srcOrd="0" destOrd="0" presId="urn:microsoft.com/office/officeart/2005/8/layout/process5"/>
    <dgm:cxn modelId="{AD482AE8-CFB2-48B4-92D6-664723368ECE}" type="presOf" srcId="{FA00DE15-1AD7-4957-A504-6FE0C7E8C40A}" destId="{F0CD6638-25DE-4883-87C9-FAE028D972A0}" srcOrd="0" destOrd="0" presId="urn:microsoft.com/office/officeart/2005/8/layout/process5"/>
    <dgm:cxn modelId="{A2B759F9-0A92-4DAF-AF30-6E9BF780DDE2}" type="presOf" srcId="{B09F5739-FEF4-4D52-B85A-E1D36FE43FD6}" destId="{5DD1CA09-DB71-478C-8078-1C1523C97B78}" srcOrd="1" destOrd="0" presId="urn:microsoft.com/office/officeart/2005/8/layout/process5"/>
    <dgm:cxn modelId="{B6CD6700-6645-4306-88C4-097130BEAA2E}" type="presParOf" srcId="{AB067179-67B1-490E-A94D-7370800B5669}" destId="{9D8765C4-1586-4AD3-9AAB-53128F74D6B3}" srcOrd="0" destOrd="0" presId="urn:microsoft.com/office/officeart/2005/8/layout/process5"/>
    <dgm:cxn modelId="{409FB91A-A70F-4D07-969D-2C053D54D268}" type="presParOf" srcId="{AB067179-67B1-490E-A94D-7370800B5669}" destId="{091D8E74-4095-45EB-B80D-F6FAB4DCAA8B}" srcOrd="1" destOrd="0" presId="urn:microsoft.com/office/officeart/2005/8/layout/process5"/>
    <dgm:cxn modelId="{E93B3C5B-3BAE-45B6-9A67-37B1B7126477}" type="presParOf" srcId="{091D8E74-4095-45EB-B80D-F6FAB4DCAA8B}" destId="{9B6AF631-2D68-4106-B140-E7C2DD6B17FE}" srcOrd="0" destOrd="0" presId="urn:microsoft.com/office/officeart/2005/8/layout/process5"/>
    <dgm:cxn modelId="{EB861806-1082-4AD8-81DE-F7E925BBBAB8}" type="presParOf" srcId="{AB067179-67B1-490E-A94D-7370800B5669}" destId="{11E63DF9-D35D-4460-87F4-89DB9F807CFD}" srcOrd="2" destOrd="0" presId="urn:microsoft.com/office/officeart/2005/8/layout/process5"/>
    <dgm:cxn modelId="{8CA4AAC1-6C54-49B8-B259-5F9DBD3D0297}" type="presParOf" srcId="{AB067179-67B1-490E-A94D-7370800B5669}" destId="{A4241D58-A63B-45E0-8018-10683BB18523}" srcOrd="3" destOrd="0" presId="urn:microsoft.com/office/officeart/2005/8/layout/process5"/>
    <dgm:cxn modelId="{FAF98098-01FB-4F91-AC4C-7ED596DE1EB6}" type="presParOf" srcId="{A4241D58-A63B-45E0-8018-10683BB18523}" destId="{B2715316-3490-465D-9BBF-35CE67C4AC4F}" srcOrd="0" destOrd="0" presId="urn:microsoft.com/office/officeart/2005/8/layout/process5"/>
    <dgm:cxn modelId="{576C1AE3-5577-4A1D-B25C-B2A1B9EAD6A3}" type="presParOf" srcId="{AB067179-67B1-490E-A94D-7370800B5669}" destId="{38547D6A-FA0D-4DA0-8BB8-B9D57DC85C19}" srcOrd="4" destOrd="0" presId="urn:microsoft.com/office/officeart/2005/8/layout/process5"/>
    <dgm:cxn modelId="{91102AC5-9B59-4B78-AC7D-B256F95484E7}" type="presParOf" srcId="{AB067179-67B1-490E-A94D-7370800B5669}" destId="{DCA90F16-D66A-439D-AE36-325B19776729}" srcOrd="5" destOrd="0" presId="urn:microsoft.com/office/officeart/2005/8/layout/process5"/>
    <dgm:cxn modelId="{E9E06298-470A-4F58-BC17-B330ACEAFFA7}" type="presParOf" srcId="{DCA90F16-D66A-439D-AE36-325B19776729}" destId="{5DD1CA09-DB71-478C-8078-1C1523C97B78}" srcOrd="0" destOrd="0" presId="urn:microsoft.com/office/officeart/2005/8/layout/process5"/>
    <dgm:cxn modelId="{AAF77C53-BC60-45B2-935E-CC636ECB35EF}" type="presParOf" srcId="{AB067179-67B1-490E-A94D-7370800B5669}" destId="{AC57D554-54DD-4F61-8608-2C6CCD0D0C50}" srcOrd="6" destOrd="0" presId="urn:microsoft.com/office/officeart/2005/8/layout/process5"/>
    <dgm:cxn modelId="{CA47AF76-9A97-4D54-ABF2-351985A15FBF}" type="presParOf" srcId="{AB067179-67B1-490E-A94D-7370800B5669}" destId="{55A0A89D-3D35-45BF-9A9F-237E451DC539}" srcOrd="7" destOrd="0" presId="urn:microsoft.com/office/officeart/2005/8/layout/process5"/>
    <dgm:cxn modelId="{44B39AD3-8D7A-4BBC-8407-AC0E50F40A32}" type="presParOf" srcId="{55A0A89D-3D35-45BF-9A9F-237E451DC539}" destId="{EB69999D-6FF1-4316-BB8F-EE1400CA208B}" srcOrd="0" destOrd="0" presId="urn:microsoft.com/office/officeart/2005/8/layout/process5"/>
    <dgm:cxn modelId="{DFE21EF0-EA65-4641-9141-A6ECC07556CC}" type="presParOf" srcId="{AB067179-67B1-490E-A94D-7370800B5669}" destId="{98B4CCE6-4C14-4731-800C-485D7305D744}" srcOrd="8" destOrd="0" presId="urn:microsoft.com/office/officeart/2005/8/layout/process5"/>
    <dgm:cxn modelId="{8DD8778E-6EA2-4684-9FCC-EC6F3E04C27A}" type="presParOf" srcId="{AB067179-67B1-490E-A94D-7370800B5669}" destId="{F0CD6638-25DE-4883-87C9-FAE028D972A0}" srcOrd="9" destOrd="0" presId="urn:microsoft.com/office/officeart/2005/8/layout/process5"/>
    <dgm:cxn modelId="{F3925F4D-E5D9-42F2-AF4D-3929B2C0FAE9}" type="presParOf" srcId="{F0CD6638-25DE-4883-87C9-FAE028D972A0}" destId="{98095A9B-E72B-4D32-A657-9A4A7973E2A2}" srcOrd="0" destOrd="0" presId="urn:microsoft.com/office/officeart/2005/8/layout/process5"/>
    <dgm:cxn modelId="{1D2DDDAF-24F1-4704-8FA5-90A4A5D6BF9F}" type="presParOf" srcId="{AB067179-67B1-490E-A94D-7370800B5669}" destId="{AE5CDC46-4FC8-4256-A9BB-FB8480A6ACB5}" srcOrd="10" destOrd="0" presId="urn:microsoft.com/office/officeart/2005/8/layout/process5"/>
    <dgm:cxn modelId="{A2356B96-C3E3-4AC1-889D-E0089BA6B6BD}" type="presParOf" srcId="{AB067179-67B1-490E-A94D-7370800B5669}" destId="{81A89503-F447-4447-AB0A-62A6D1A46817}" srcOrd="11" destOrd="0" presId="urn:microsoft.com/office/officeart/2005/8/layout/process5"/>
    <dgm:cxn modelId="{9FC3AE4C-A8E4-408F-9DA8-787921561503}" type="presParOf" srcId="{81A89503-F447-4447-AB0A-62A6D1A46817}" destId="{AE8BA18F-F702-4BB0-89B9-6F695513709D}" srcOrd="0" destOrd="0" presId="urn:microsoft.com/office/officeart/2005/8/layout/process5"/>
    <dgm:cxn modelId="{A6F89C5E-98E5-44E7-B089-8DD5F472AE22}" type="presParOf" srcId="{AB067179-67B1-490E-A94D-7370800B5669}" destId="{D9DB45CD-C382-4D10-A610-18E38E3D3274}" srcOrd="12" destOrd="0" presId="urn:microsoft.com/office/officeart/2005/8/layout/process5"/>
    <dgm:cxn modelId="{70561DB6-6F50-41E4-8EFF-CFF179DA2A95}" type="presParOf" srcId="{AB067179-67B1-490E-A94D-7370800B5669}" destId="{C7163B14-2A5C-4D30-A526-1A1268176279}" srcOrd="13" destOrd="0" presId="urn:microsoft.com/office/officeart/2005/8/layout/process5"/>
    <dgm:cxn modelId="{D0995E1E-5332-4CAD-88D0-C3834EAC1523}" type="presParOf" srcId="{C7163B14-2A5C-4D30-A526-1A1268176279}" destId="{B410D038-92F6-45FF-9C89-35C02FE03213}" srcOrd="0" destOrd="0" presId="urn:microsoft.com/office/officeart/2005/8/layout/process5"/>
    <dgm:cxn modelId="{7E612302-3C98-42C8-A814-C79506B4D137}" type="presParOf" srcId="{AB067179-67B1-490E-A94D-7370800B5669}" destId="{8032F618-D99E-4D40-9939-10E6D3FD0A42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D9FB94-5388-4871-8AB3-CED69F07DCC3}" type="doc">
      <dgm:prSet loTypeId="urn:microsoft.com/office/officeart/2005/8/layout/radial1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59723260-CDD8-44C9-A1A5-A8260890F8CE}">
      <dgm:prSet phldrT="[Text]"/>
      <dgm:spPr/>
      <dgm:t>
        <a:bodyPr/>
        <a:lstStyle/>
        <a:p>
          <a:r>
            <a:rPr lang="en-IE" dirty="0"/>
            <a:t>Other Options</a:t>
          </a:r>
        </a:p>
      </dgm:t>
    </dgm:pt>
    <dgm:pt modelId="{D2ECABAE-37B1-4780-B2F0-C9504B0148E6}" type="parTrans" cxnId="{F657B517-C40D-481F-A699-A9F0BFD12226}">
      <dgm:prSet/>
      <dgm:spPr/>
      <dgm:t>
        <a:bodyPr/>
        <a:lstStyle/>
        <a:p>
          <a:endParaRPr lang="en-IE"/>
        </a:p>
      </dgm:t>
    </dgm:pt>
    <dgm:pt modelId="{A9A60B53-E054-402C-950D-E04C4508CE68}" type="sibTrans" cxnId="{F657B517-C40D-481F-A699-A9F0BFD12226}">
      <dgm:prSet/>
      <dgm:spPr/>
      <dgm:t>
        <a:bodyPr/>
        <a:lstStyle/>
        <a:p>
          <a:endParaRPr lang="en-IE"/>
        </a:p>
      </dgm:t>
    </dgm:pt>
    <dgm:pt modelId="{F03FD790-1DCC-4F78-82BC-594C8D58A78A}">
      <dgm:prSet phldrT="[Text]"/>
      <dgm:spPr/>
      <dgm:t>
        <a:bodyPr/>
        <a:lstStyle/>
        <a:p>
          <a:r>
            <a:rPr lang="en-IE" dirty="0"/>
            <a:t>Integrated Fold Out Ramp</a:t>
          </a:r>
        </a:p>
      </dgm:t>
    </dgm:pt>
    <dgm:pt modelId="{7242D6A1-B298-43F5-B830-C5DC2286629D}" type="parTrans" cxnId="{8492775D-B085-4602-858B-043287B54A22}">
      <dgm:prSet/>
      <dgm:spPr/>
      <dgm:t>
        <a:bodyPr/>
        <a:lstStyle/>
        <a:p>
          <a:endParaRPr lang="en-IE"/>
        </a:p>
      </dgm:t>
    </dgm:pt>
    <dgm:pt modelId="{CF4FE71A-7004-41F7-A125-EBADA907A135}" type="sibTrans" cxnId="{8492775D-B085-4602-858B-043287B54A22}">
      <dgm:prSet/>
      <dgm:spPr/>
      <dgm:t>
        <a:bodyPr/>
        <a:lstStyle/>
        <a:p>
          <a:endParaRPr lang="en-IE"/>
        </a:p>
      </dgm:t>
    </dgm:pt>
    <dgm:pt modelId="{A5949E5A-1B94-42A3-9713-43BD9E142CE7}">
      <dgm:prSet phldrT="[Text]"/>
      <dgm:spPr/>
      <dgm:t>
        <a:bodyPr/>
        <a:lstStyle/>
        <a:p>
          <a:r>
            <a:rPr lang="en-IE" dirty="0"/>
            <a:t>Manual Ramp on the Platform</a:t>
          </a:r>
        </a:p>
      </dgm:t>
    </dgm:pt>
    <dgm:pt modelId="{DECE9095-B31E-4DB1-9D8A-316D6B86113C}" type="parTrans" cxnId="{8FE1CA9A-5DD8-41D0-960C-CFDDFC59E3AB}">
      <dgm:prSet/>
      <dgm:spPr/>
      <dgm:t>
        <a:bodyPr/>
        <a:lstStyle/>
        <a:p>
          <a:endParaRPr lang="en-IE"/>
        </a:p>
      </dgm:t>
    </dgm:pt>
    <dgm:pt modelId="{F188B85F-8273-4841-9D10-6C4CE5D3DEF5}" type="sibTrans" cxnId="{8FE1CA9A-5DD8-41D0-960C-CFDDFC59E3AB}">
      <dgm:prSet/>
      <dgm:spPr/>
      <dgm:t>
        <a:bodyPr/>
        <a:lstStyle/>
        <a:p>
          <a:endParaRPr lang="en-IE"/>
        </a:p>
      </dgm:t>
    </dgm:pt>
    <dgm:pt modelId="{3008FF01-735E-4C7B-8EE6-D9D1E2008BBF}">
      <dgm:prSet phldrT="[Text]"/>
      <dgm:spPr/>
      <dgm:t>
        <a:bodyPr/>
        <a:lstStyle/>
        <a:p>
          <a:r>
            <a:rPr lang="en-IE" dirty="0"/>
            <a:t>Integrated Elevator</a:t>
          </a:r>
        </a:p>
      </dgm:t>
    </dgm:pt>
    <dgm:pt modelId="{7C948D0E-BAA8-4394-A42E-98F794F019AF}" type="parTrans" cxnId="{3CE86945-CE9D-472A-9D14-1D4DC667A977}">
      <dgm:prSet/>
      <dgm:spPr/>
      <dgm:t>
        <a:bodyPr/>
        <a:lstStyle/>
        <a:p>
          <a:endParaRPr lang="en-IE"/>
        </a:p>
      </dgm:t>
    </dgm:pt>
    <dgm:pt modelId="{90BAEBBC-73C7-414E-97BD-E3A515B4FECF}" type="sibTrans" cxnId="{3CE86945-CE9D-472A-9D14-1D4DC667A977}">
      <dgm:prSet/>
      <dgm:spPr/>
      <dgm:t>
        <a:bodyPr/>
        <a:lstStyle/>
        <a:p>
          <a:endParaRPr lang="en-IE"/>
        </a:p>
      </dgm:t>
    </dgm:pt>
    <dgm:pt modelId="{456A647B-0294-423C-8436-00D601BCAF99}" type="pres">
      <dgm:prSet presAssocID="{32D9FB94-5388-4871-8AB3-CED69F07DCC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CB65FE2-6ABE-4CFF-8E75-BEF436F82D35}" type="pres">
      <dgm:prSet presAssocID="{59723260-CDD8-44C9-A1A5-A8260890F8CE}" presName="centerShape" presStyleLbl="node0" presStyleIdx="0" presStyleCnt="1"/>
      <dgm:spPr/>
    </dgm:pt>
    <dgm:pt modelId="{A239C90B-3499-4FC1-BA84-61341B0E7019}" type="pres">
      <dgm:prSet presAssocID="{7242D6A1-B298-43F5-B830-C5DC2286629D}" presName="Name9" presStyleLbl="parChTrans1D2" presStyleIdx="0" presStyleCnt="3"/>
      <dgm:spPr/>
    </dgm:pt>
    <dgm:pt modelId="{03E2E809-9EC7-40DD-B5E4-B051863484A6}" type="pres">
      <dgm:prSet presAssocID="{7242D6A1-B298-43F5-B830-C5DC2286629D}" presName="connTx" presStyleLbl="parChTrans1D2" presStyleIdx="0" presStyleCnt="3"/>
      <dgm:spPr/>
    </dgm:pt>
    <dgm:pt modelId="{034264D9-8F3D-4BA6-8D58-44D3CDBF8034}" type="pres">
      <dgm:prSet presAssocID="{F03FD790-1DCC-4F78-82BC-594C8D58A78A}" presName="node" presStyleLbl="node1" presStyleIdx="0" presStyleCnt="3">
        <dgm:presLayoutVars>
          <dgm:bulletEnabled val="1"/>
        </dgm:presLayoutVars>
      </dgm:prSet>
      <dgm:spPr/>
    </dgm:pt>
    <dgm:pt modelId="{89CA2A30-B325-458F-A42B-91889E022532}" type="pres">
      <dgm:prSet presAssocID="{DECE9095-B31E-4DB1-9D8A-316D6B86113C}" presName="Name9" presStyleLbl="parChTrans1D2" presStyleIdx="1" presStyleCnt="3"/>
      <dgm:spPr/>
    </dgm:pt>
    <dgm:pt modelId="{9558A25E-E8CE-4E1C-A681-5E3EC5F44DAB}" type="pres">
      <dgm:prSet presAssocID="{DECE9095-B31E-4DB1-9D8A-316D6B86113C}" presName="connTx" presStyleLbl="parChTrans1D2" presStyleIdx="1" presStyleCnt="3"/>
      <dgm:spPr/>
    </dgm:pt>
    <dgm:pt modelId="{2A00095E-F94C-4F68-B7DA-BFBC28F5A890}" type="pres">
      <dgm:prSet presAssocID="{A5949E5A-1B94-42A3-9713-43BD9E142CE7}" presName="node" presStyleLbl="node1" presStyleIdx="1" presStyleCnt="3">
        <dgm:presLayoutVars>
          <dgm:bulletEnabled val="1"/>
        </dgm:presLayoutVars>
      </dgm:prSet>
      <dgm:spPr/>
    </dgm:pt>
    <dgm:pt modelId="{2706E06E-95E3-4C32-A6FB-86D19D0EB569}" type="pres">
      <dgm:prSet presAssocID="{7C948D0E-BAA8-4394-A42E-98F794F019AF}" presName="Name9" presStyleLbl="parChTrans1D2" presStyleIdx="2" presStyleCnt="3"/>
      <dgm:spPr/>
    </dgm:pt>
    <dgm:pt modelId="{97FDEED6-AD30-49A2-9BCE-D2D6486E4E99}" type="pres">
      <dgm:prSet presAssocID="{7C948D0E-BAA8-4394-A42E-98F794F019AF}" presName="connTx" presStyleLbl="parChTrans1D2" presStyleIdx="2" presStyleCnt="3"/>
      <dgm:spPr/>
    </dgm:pt>
    <dgm:pt modelId="{F3BB4E1B-FDD5-4A30-8D52-62CC7E93E35A}" type="pres">
      <dgm:prSet presAssocID="{3008FF01-735E-4C7B-8EE6-D9D1E2008BBF}" presName="node" presStyleLbl="node1" presStyleIdx="2" presStyleCnt="3" custRadScaleInc="0">
        <dgm:presLayoutVars>
          <dgm:bulletEnabled val="1"/>
        </dgm:presLayoutVars>
      </dgm:prSet>
      <dgm:spPr/>
    </dgm:pt>
  </dgm:ptLst>
  <dgm:cxnLst>
    <dgm:cxn modelId="{C89C0912-A38D-4062-B6A2-CC170158DD21}" type="presOf" srcId="{7242D6A1-B298-43F5-B830-C5DC2286629D}" destId="{A239C90B-3499-4FC1-BA84-61341B0E7019}" srcOrd="0" destOrd="0" presId="urn:microsoft.com/office/officeart/2005/8/layout/radial1"/>
    <dgm:cxn modelId="{2A3A9813-F38F-48C6-B126-347D9C406744}" type="presOf" srcId="{7C948D0E-BAA8-4394-A42E-98F794F019AF}" destId="{97FDEED6-AD30-49A2-9BCE-D2D6486E4E99}" srcOrd="1" destOrd="0" presId="urn:microsoft.com/office/officeart/2005/8/layout/radial1"/>
    <dgm:cxn modelId="{F657B517-C40D-481F-A699-A9F0BFD12226}" srcId="{32D9FB94-5388-4871-8AB3-CED69F07DCC3}" destId="{59723260-CDD8-44C9-A1A5-A8260890F8CE}" srcOrd="0" destOrd="0" parTransId="{D2ECABAE-37B1-4780-B2F0-C9504B0148E6}" sibTransId="{A9A60B53-E054-402C-950D-E04C4508CE68}"/>
    <dgm:cxn modelId="{AB295423-BA01-43E0-B8E5-45A186012CDF}" type="presOf" srcId="{7C948D0E-BAA8-4394-A42E-98F794F019AF}" destId="{2706E06E-95E3-4C32-A6FB-86D19D0EB569}" srcOrd="0" destOrd="0" presId="urn:microsoft.com/office/officeart/2005/8/layout/radial1"/>
    <dgm:cxn modelId="{72FC8124-AC7C-4ED5-897C-25B4A31490CD}" type="presOf" srcId="{3008FF01-735E-4C7B-8EE6-D9D1E2008BBF}" destId="{F3BB4E1B-FDD5-4A30-8D52-62CC7E93E35A}" srcOrd="0" destOrd="0" presId="urn:microsoft.com/office/officeart/2005/8/layout/radial1"/>
    <dgm:cxn modelId="{30C8E03D-B2E8-4A50-A970-9EDFE57D9F38}" type="presOf" srcId="{A5949E5A-1B94-42A3-9713-43BD9E142CE7}" destId="{2A00095E-F94C-4F68-B7DA-BFBC28F5A890}" srcOrd="0" destOrd="0" presId="urn:microsoft.com/office/officeart/2005/8/layout/radial1"/>
    <dgm:cxn modelId="{8492775D-B085-4602-858B-043287B54A22}" srcId="{59723260-CDD8-44C9-A1A5-A8260890F8CE}" destId="{F03FD790-1DCC-4F78-82BC-594C8D58A78A}" srcOrd="0" destOrd="0" parTransId="{7242D6A1-B298-43F5-B830-C5DC2286629D}" sibTransId="{CF4FE71A-7004-41F7-A125-EBADA907A135}"/>
    <dgm:cxn modelId="{146A695E-5EC9-47F2-819B-9D2FEB984C74}" type="presOf" srcId="{59723260-CDD8-44C9-A1A5-A8260890F8CE}" destId="{DCB65FE2-6ABE-4CFF-8E75-BEF436F82D35}" srcOrd="0" destOrd="0" presId="urn:microsoft.com/office/officeart/2005/8/layout/radial1"/>
    <dgm:cxn modelId="{3CE86945-CE9D-472A-9D14-1D4DC667A977}" srcId="{59723260-CDD8-44C9-A1A5-A8260890F8CE}" destId="{3008FF01-735E-4C7B-8EE6-D9D1E2008BBF}" srcOrd="2" destOrd="0" parTransId="{7C948D0E-BAA8-4394-A42E-98F794F019AF}" sibTransId="{90BAEBBC-73C7-414E-97BD-E3A515B4FECF}"/>
    <dgm:cxn modelId="{07BCC84A-87CC-49B9-ABAA-597F1A6F1C17}" type="presOf" srcId="{F03FD790-1DCC-4F78-82BC-594C8D58A78A}" destId="{034264D9-8F3D-4BA6-8D58-44D3CDBF8034}" srcOrd="0" destOrd="0" presId="urn:microsoft.com/office/officeart/2005/8/layout/radial1"/>
    <dgm:cxn modelId="{C803086C-BB8F-443A-846C-3CC981916C7E}" type="presOf" srcId="{32D9FB94-5388-4871-8AB3-CED69F07DCC3}" destId="{456A647B-0294-423C-8436-00D601BCAF99}" srcOrd="0" destOrd="0" presId="urn:microsoft.com/office/officeart/2005/8/layout/radial1"/>
    <dgm:cxn modelId="{8FE1CA9A-5DD8-41D0-960C-CFDDFC59E3AB}" srcId="{59723260-CDD8-44C9-A1A5-A8260890F8CE}" destId="{A5949E5A-1B94-42A3-9713-43BD9E142CE7}" srcOrd="1" destOrd="0" parTransId="{DECE9095-B31E-4DB1-9D8A-316D6B86113C}" sibTransId="{F188B85F-8273-4841-9D10-6C4CE5D3DEF5}"/>
    <dgm:cxn modelId="{6D6507A7-CAA7-43FA-B210-347EFA0E1C73}" type="presOf" srcId="{DECE9095-B31E-4DB1-9D8A-316D6B86113C}" destId="{9558A25E-E8CE-4E1C-A681-5E3EC5F44DAB}" srcOrd="1" destOrd="0" presId="urn:microsoft.com/office/officeart/2005/8/layout/radial1"/>
    <dgm:cxn modelId="{B2A494BA-BDB7-476B-8F9D-95A1636A1472}" type="presOf" srcId="{DECE9095-B31E-4DB1-9D8A-316D6B86113C}" destId="{89CA2A30-B325-458F-A42B-91889E022532}" srcOrd="0" destOrd="0" presId="urn:microsoft.com/office/officeart/2005/8/layout/radial1"/>
    <dgm:cxn modelId="{B6DA5BE0-82E2-40C3-A340-5B2E036A5205}" type="presOf" srcId="{7242D6A1-B298-43F5-B830-C5DC2286629D}" destId="{03E2E809-9EC7-40DD-B5E4-B051863484A6}" srcOrd="1" destOrd="0" presId="urn:microsoft.com/office/officeart/2005/8/layout/radial1"/>
    <dgm:cxn modelId="{65772524-0522-4B84-A880-1113FCEBC11F}" type="presParOf" srcId="{456A647B-0294-423C-8436-00D601BCAF99}" destId="{DCB65FE2-6ABE-4CFF-8E75-BEF436F82D35}" srcOrd="0" destOrd="0" presId="urn:microsoft.com/office/officeart/2005/8/layout/radial1"/>
    <dgm:cxn modelId="{32921C20-B0FE-4FC7-8EF9-7478AABB131C}" type="presParOf" srcId="{456A647B-0294-423C-8436-00D601BCAF99}" destId="{A239C90B-3499-4FC1-BA84-61341B0E7019}" srcOrd="1" destOrd="0" presId="urn:microsoft.com/office/officeart/2005/8/layout/radial1"/>
    <dgm:cxn modelId="{D0DF2521-7047-48B1-8892-E252B7C8F504}" type="presParOf" srcId="{A239C90B-3499-4FC1-BA84-61341B0E7019}" destId="{03E2E809-9EC7-40DD-B5E4-B051863484A6}" srcOrd="0" destOrd="0" presId="urn:microsoft.com/office/officeart/2005/8/layout/radial1"/>
    <dgm:cxn modelId="{7F05F69A-5213-44AF-9618-09DF37E2B3CC}" type="presParOf" srcId="{456A647B-0294-423C-8436-00D601BCAF99}" destId="{034264D9-8F3D-4BA6-8D58-44D3CDBF8034}" srcOrd="2" destOrd="0" presId="urn:microsoft.com/office/officeart/2005/8/layout/radial1"/>
    <dgm:cxn modelId="{70B9D3C2-32D7-48E9-B8C9-26C956F3E3E9}" type="presParOf" srcId="{456A647B-0294-423C-8436-00D601BCAF99}" destId="{89CA2A30-B325-458F-A42B-91889E022532}" srcOrd="3" destOrd="0" presId="urn:microsoft.com/office/officeart/2005/8/layout/radial1"/>
    <dgm:cxn modelId="{ABBA7706-7F5A-4994-83CC-C6533D160758}" type="presParOf" srcId="{89CA2A30-B325-458F-A42B-91889E022532}" destId="{9558A25E-E8CE-4E1C-A681-5E3EC5F44DAB}" srcOrd="0" destOrd="0" presId="urn:microsoft.com/office/officeart/2005/8/layout/radial1"/>
    <dgm:cxn modelId="{F9E6C306-6900-4E08-A17B-5A9D21872771}" type="presParOf" srcId="{456A647B-0294-423C-8436-00D601BCAF99}" destId="{2A00095E-F94C-4F68-B7DA-BFBC28F5A890}" srcOrd="4" destOrd="0" presId="urn:microsoft.com/office/officeart/2005/8/layout/radial1"/>
    <dgm:cxn modelId="{3870ECF7-9C4A-48F6-968A-C1E2E8082C82}" type="presParOf" srcId="{456A647B-0294-423C-8436-00D601BCAF99}" destId="{2706E06E-95E3-4C32-A6FB-86D19D0EB569}" srcOrd="5" destOrd="0" presId="urn:microsoft.com/office/officeart/2005/8/layout/radial1"/>
    <dgm:cxn modelId="{6D10331D-B264-499B-8C39-E0C08E03B93C}" type="presParOf" srcId="{2706E06E-95E3-4C32-A6FB-86D19D0EB569}" destId="{97FDEED6-AD30-49A2-9BCE-D2D6486E4E99}" srcOrd="0" destOrd="0" presId="urn:microsoft.com/office/officeart/2005/8/layout/radial1"/>
    <dgm:cxn modelId="{C69DFD4D-A223-4DD0-89EC-B494106DE84F}" type="presParOf" srcId="{456A647B-0294-423C-8436-00D601BCAF99}" destId="{F3BB4E1B-FDD5-4A30-8D52-62CC7E93E35A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765C4-1586-4AD3-9AAB-53128F74D6B3}">
      <dsp:nvSpPr>
        <dsp:cNvPr id="0" name=""/>
        <dsp:cNvSpPr/>
      </dsp:nvSpPr>
      <dsp:spPr>
        <a:xfrm>
          <a:off x="4946" y="815976"/>
          <a:ext cx="2162524" cy="1297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/>
            <a:t>GPS module attached to the door.</a:t>
          </a:r>
          <a:endParaRPr lang="en-IE" sz="1400" kern="1200" dirty="0"/>
        </a:p>
      </dsp:txBody>
      <dsp:txXfrm>
        <a:off x="42949" y="853979"/>
        <a:ext cx="2086518" cy="1221508"/>
      </dsp:txXfrm>
    </dsp:sp>
    <dsp:sp modelId="{091D8E74-4095-45EB-B80D-F6FAB4DCAA8B}">
      <dsp:nvSpPr>
        <dsp:cNvPr id="0" name=""/>
        <dsp:cNvSpPr/>
      </dsp:nvSpPr>
      <dsp:spPr>
        <a:xfrm>
          <a:off x="2357773" y="1196580"/>
          <a:ext cx="458455" cy="5363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kern="1200"/>
        </a:p>
      </dsp:txBody>
      <dsp:txXfrm>
        <a:off x="2357773" y="1303841"/>
        <a:ext cx="320919" cy="321784"/>
      </dsp:txXfrm>
    </dsp:sp>
    <dsp:sp modelId="{11E63DF9-D35D-4460-87F4-89DB9F807CFD}">
      <dsp:nvSpPr>
        <dsp:cNvPr id="0" name=""/>
        <dsp:cNvSpPr/>
      </dsp:nvSpPr>
      <dsp:spPr>
        <a:xfrm>
          <a:off x="3032481" y="815976"/>
          <a:ext cx="2162524" cy="1297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/>
            <a:t>Lights a series of LED markers until perpendicular to the door.</a:t>
          </a:r>
          <a:endParaRPr lang="en-IE" sz="1400" kern="1200" dirty="0"/>
        </a:p>
      </dsp:txBody>
      <dsp:txXfrm>
        <a:off x="3070484" y="853979"/>
        <a:ext cx="2086518" cy="1221508"/>
      </dsp:txXfrm>
    </dsp:sp>
    <dsp:sp modelId="{A4241D58-A63B-45E0-8018-10683BB18523}">
      <dsp:nvSpPr>
        <dsp:cNvPr id="0" name=""/>
        <dsp:cNvSpPr/>
      </dsp:nvSpPr>
      <dsp:spPr>
        <a:xfrm>
          <a:off x="5385308" y="1196580"/>
          <a:ext cx="458455" cy="5363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kern="1200"/>
        </a:p>
      </dsp:txBody>
      <dsp:txXfrm>
        <a:off x="5385308" y="1303841"/>
        <a:ext cx="320919" cy="321784"/>
      </dsp:txXfrm>
    </dsp:sp>
    <dsp:sp modelId="{38547D6A-FA0D-4DA0-8BB8-B9D57DC85C19}">
      <dsp:nvSpPr>
        <dsp:cNvPr id="0" name=""/>
        <dsp:cNvSpPr/>
      </dsp:nvSpPr>
      <dsp:spPr>
        <a:xfrm>
          <a:off x="6060015" y="815976"/>
          <a:ext cx="2162524" cy="1297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/>
            <a:t>Pixy Cam on the AutoRamp follows the markers when button pressed.</a:t>
          </a:r>
          <a:endParaRPr lang="en-IE" sz="1400" kern="1200" dirty="0"/>
        </a:p>
      </dsp:txBody>
      <dsp:txXfrm>
        <a:off x="6098018" y="853979"/>
        <a:ext cx="2086518" cy="1221508"/>
      </dsp:txXfrm>
    </dsp:sp>
    <dsp:sp modelId="{DCA90F16-D66A-439D-AE36-325B19776729}">
      <dsp:nvSpPr>
        <dsp:cNvPr id="0" name=""/>
        <dsp:cNvSpPr/>
      </dsp:nvSpPr>
      <dsp:spPr>
        <a:xfrm>
          <a:off x="8412843" y="1196580"/>
          <a:ext cx="458455" cy="5363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kern="1200"/>
        </a:p>
      </dsp:txBody>
      <dsp:txXfrm>
        <a:off x="8412843" y="1303841"/>
        <a:ext cx="320919" cy="321784"/>
      </dsp:txXfrm>
    </dsp:sp>
    <dsp:sp modelId="{AC57D554-54DD-4F61-8608-2C6CCD0D0C50}">
      <dsp:nvSpPr>
        <dsp:cNvPr id="0" name=""/>
        <dsp:cNvSpPr/>
      </dsp:nvSpPr>
      <dsp:spPr>
        <a:xfrm>
          <a:off x="9087550" y="815976"/>
          <a:ext cx="2162524" cy="1297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 err="1"/>
            <a:t>AutoRamp</a:t>
          </a:r>
          <a:r>
            <a:rPr lang="en-IE" sz="1400" kern="1200" dirty="0"/>
            <a:t> turns 90 degrees when it can no longer see the markers.</a:t>
          </a:r>
          <a:r>
            <a:rPr lang="en-IE" sz="1400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IE" sz="1400" kern="1200" dirty="0"/>
        </a:p>
      </dsp:txBody>
      <dsp:txXfrm>
        <a:off x="9125553" y="853979"/>
        <a:ext cx="2086518" cy="1221508"/>
      </dsp:txXfrm>
    </dsp:sp>
    <dsp:sp modelId="{55A0A89D-3D35-45BF-9A9F-237E451DC539}">
      <dsp:nvSpPr>
        <dsp:cNvPr id="0" name=""/>
        <dsp:cNvSpPr/>
      </dsp:nvSpPr>
      <dsp:spPr>
        <a:xfrm rot="5400000">
          <a:off x="9939585" y="2264868"/>
          <a:ext cx="458455" cy="5363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kern="1200"/>
        </a:p>
      </dsp:txBody>
      <dsp:txXfrm rot="-5400000">
        <a:off x="10007921" y="2303793"/>
        <a:ext cx="321784" cy="320919"/>
      </dsp:txXfrm>
    </dsp:sp>
    <dsp:sp modelId="{98B4CCE6-4C14-4731-800C-485D7305D744}">
      <dsp:nvSpPr>
        <dsp:cNvPr id="0" name=""/>
        <dsp:cNvSpPr/>
      </dsp:nvSpPr>
      <dsp:spPr>
        <a:xfrm>
          <a:off x="9087550" y="2978501"/>
          <a:ext cx="2162524" cy="1297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 err="1"/>
            <a:t>AutoRamp</a:t>
          </a:r>
          <a:r>
            <a:rPr lang="en-IE" sz="1400" kern="1200" dirty="0"/>
            <a:t> looks for the LED marker on the door.</a:t>
          </a:r>
        </a:p>
      </dsp:txBody>
      <dsp:txXfrm>
        <a:off x="9125553" y="3016504"/>
        <a:ext cx="2086518" cy="1221508"/>
      </dsp:txXfrm>
    </dsp:sp>
    <dsp:sp modelId="{F0CD6638-25DE-4883-87C9-FAE028D972A0}">
      <dsp:nvSpPr>
        <dsp:cNvPr id="0" name=""/>
        <dsp:cNvSpPr/>
      </dsp:nvSpPr>
      <dsp:spPr>
        <a:xfrm rot="10800000">
          <a:off x="8438793" y="3359105"/>
          <a:ext cx="458455" cy="5363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kern="1200"/>
        </a:p>
      </dsp:txBody>
      <dsp:txXfrm rot="10800000">
        <a:off x="8576329" y="3466366"/>
        <a:ext cx="320919" cy="321784"/>
      </dsp:txXfrm>
    </dsp:sp>
    <dsp:sp modelId="{AE5CDC46-4FC8-4256-A9BB-FB8480A6ACB5}">
      <dsp:nvSpPr>
        <dsp:cNvPr id="0" name=""/>
        <dsp:cNvSpPr/>
      </dsp:nvSpPr>
      <dsp:spPr>
        <a:xfrm>
          <a:off x="6060015" y="2978501"/>
          <a:ext cx="2162524" cy="1297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 err="1"/>
            <a:t>AutoRamp</a:t>
          </a:r>
          <a:r>
            <a:rPr lang="en-IE" sz="1400" kern="1200" dirty="0"/>
            <a:t> drives until the ultrasonic on its base recognises the gap. </a:t>
          </a:r>
        </a:p>
      </dsp:txBody>
      <dsp:txXfrm>
        <a:off x="6098018" y="3016504"/>
        <a:ext cx="2086518" cy="1221508"/>
      </dsp:txXfrm>
    </dsp:sp>
    <dsp:sp modelId="{81A89503-F447-4447-AB0A-62A6D1A46817}">
      <dsp:nvSpPr>
        <dsp:cNvPr id="0" name=""/>
        <dsp:cNvSpPr/>
      </dsp:nvSpPr>
      <dsp:spPr>
        <a:xfrm rot="10800000">
          <a:off x="5411258" y="3359105"/>
          <a:ext cx="458455" cy="5363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100" kern="1200"/>
        </a:p>
      </dsp:txBody>
      <dsp:txXfrm rot="10800000">
        <a:off x="5548794" y="3466366"/>
        <a:ext cx="320919" cy="321784"/>
      </dsp:txXfrm>
    </dsp:sp>
    <dsp:sp modelId="{D9DB45CD-C382-4D10-A610-18E38E3D3274}">
      <dsp:nvSpPr>
        <dsp:cNvPr id="0" name=""/>
        <dsp:cNvSpPr/>
      </dsp:nvSpPr>
      <dsp:spPr>
        <a:xfrm>
          <a:off x="3032481" y="2978501"/>
          <a:ext cx="2162524" cy="1297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When </a:t>
          </a:r>
          <a:r>
            <a:rPr lang="en-IE" sz="1400" kern="1200" dirty="0" err="1"/>
            <a:t>AutoRamp</a:t>
          </a:r>
          <a:r>
            <a:rPr lang="en-IE" sz="1400" kern="1200" dirty="0"/>
            <a:t> finds the door, the jack descends the ramp until it meets the floor of the train.</a:t>
          </a:r>
        </a:p>
      </dsp:txBody>
      <dsp:txXfrm>
        <a:off x="3070484" y="3016504"/>
        <a:ext cx="2086518" cy="1221508"/>
      </dsp:txXfrm>
    </dsp:sp>
    <dsp:sp modelId="{C7163B14-2A5C-4D30-A526-1A1268176279}">
      <dsp:nvSpPr>
        <dsp:cNvPr id="0" name=""/>
        <dsp:cNvSpPr/>
      </dsp:nvSpPr>
      <dsp:spPr>
        <a:xfrm rot="10800000">
          <a:off x="2383723" y="3359105"/>
          <a:ext cx="458455" cy="5363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kern="1200"/>
        </a:p>
      </dsp:txBody>
      <dsp:txXfrm rot="10800000">
        <a:off x="2521259" y="3466366"/>
        <a:ext cx="320919" cy="321784"/>
      </dsp:txXfrm>
    </dsp:sp>
    <dsp:sp modelId="{8032F618-D99E-4D40-9939-10E6D3FD0A42}">
      <dsp:nvSpPr>
        <dsp:cNvPr id="0" name=""/>
        <dsp:cNvSpPr/>
      </dsp:nvSpPr>
      <dsp:spPr>
        <a:xfrm>
          <a:off x="4946" y="2978501"/>
          <a:ext cx="2162524" cy="1297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 err="1"/>
            <a:t>AutoRamp</a:t>
          </a:r>
          <a:r>
            <a:rPr lang="en-IE" sz="1400" kern="1200" dirty="0"/>
            <a:t> uses its memory function to return to its docking station  when indicated by the user.</a:t>
          </a:r>
        </a:p>
      </dsp:txBody>
      <dsp:txXfrm>
        <a:off x="42949" y="3016504"/>
        <a:ext cx="2086518" cy="12215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65FE2-6ABE-4CFF-8E75-BEF436F82D35}">
      <dsp:nvSpPr>
        <dsp:cNvPr id="0" name=""/>
        <dsp:cNvSpPr/>
      </dsp:nvSpPr>
      <dsp:spPr>
        <a:xfrm>
          <a:off x="3147218" y="2388995"/>
          <a:ext cx="1833562" cy="1833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100" kern="1200" dirty="0"/>
            <a:t>Other Options</a:t>
          </a:r>
        </a:p>
      </dsp:txBody>
      <dsp:txXfrm>
        <a:off x="3415737" y="2657514"/>
        <a:ext cx="1296524" cy="1296524"/>
      </dsp:txXfrm>
    </dsp:sp>
    <dsp:sp modelId="{A239C90B-3499-4FC1-BA84-61341B0E7019}">
      <dsp:nvSpPr>
        <dsp:cNvPr id="0" name=""/>
        <dsp:cNvSpPr/>
      </dsp:nvSpPr>
      <dsp:spPr>
        <a:xfrm rot="16200000">
          <a:off x="3787893" y="2092587"/>
          <a:ext cx="552212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552212" y="20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500" kern="1200"/>
        </a:p>
      </dsp:txBody>
      <dsp:txXfrm>
        <a:off x="4050194" y="2099084"/>
        <a:ext cx="27610" cy="27610"/>
      </dsp:txXfrm>
    </dsp:sp>
    <dsp:sp modelId="{034264D9-8F3D-4BA6-8D58-44D3CDBF8034}">
      <dsp:nvSpPr>
        <dsp:cNvPr id="0" name=""/>
        <dsp:cNvSpPr/>
      </dsp:nvSpPr>
      <dsp:spPr>
        <a:xfrm>
          <a:off x="3147218" y="3221"/>
          <a:ext cx="1833562" cy="1833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/>
            <a:t>Integrated Fold Out Ramp</a:t>
          </a:r>
        </a:p>
      </dsp:txBody>
      <dsp:txXfrm>
        <a:off x="3415737" y="271740"/>
        <a:ext cx="1296524" cy="1296524"/>
      </dsp:txXfrm>
    </dsp:sp>
    <dsp:sp modelId="{89CA2A30-B325-458F-A42B-91889E022532}">
      <dsp:nvSpPr>
        <dsp:cNvPr id="0" name=""/>
        <dsp:cNvSpPr/>
      </dsp:nvSpPr>
      <dsp:spPr>
        <a:xfrm rot="1800000">
          <a:off x="4820964" y="3881918"/>
          <a:ext cx="552212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552212" y="20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500" kern="1200"/>
        </a:p>
      </dsp:txBody>
      <dsp:txXfrm>
        <a:off x="5083265" y="3888415"/>
        <a:ext cx="27610" cy="27610"/>
      </dsp:txXfrm>
    </dsp:sp>
    <dsp:sp modelId="{2A00095E-F94C-4F68-B7DA-BFBC28F5A890}">
      <dsp:nvSpPr>
        <dsp:cNvPr id="0" name=""/>
        <dsp:cNvSpPr/>
      </dsp:nvSpPr>
      <dsp:spPr>
        <a:xfrm>
          <a:off x="5213360" y="3581883"/>
          <a:ext cx="1833562" cy="1833562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/>
            <a:t>Manual Ramp on the Platform</a:t>
          </a:r>
        </a:p>
      </dsp:txBody>
      <dsp:txXfrm>
        <a:off x="5481879" y="3850402"/>
        <a:ext cx="1296524" cy="1296524"/>
      </dsp:txXfrm>
    </dsp:sp>
    <dsp:sp modelId="{2706E06E-95E3-4C32-A6FB-86D19D0EB569}">
      <dsp:nvSpPr>
        <dsp:cNvPr id="0" name=""/>
        <dsp:cNvSpPr/>
      </dsp:nvSpPr>
      <dsp:spPr>
        <a:xfrm rot="9000000">
          <a:off x="2754823" y="3881918"/>
          <a:ext cx="552212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552212" y="20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500" kern="1200"/>
        </a:p>
      </dsp:txBody>
      <dsp:txXfrm rot="10800000">
        <a:off x="3017123" y="3888415"/>
        <a:ext cx="27610" cy="27610"/>
      </dsp:txXfrm>
    </dsp:sp>
    <dsp:sp modelId="{F3BB4E1B-FDD5-4A30-8D52-62CC7E93E35A}">
      <dsp:nvSpPr>
        <dsp:cNvPr id="0" name=""/>
        <dsp:cNvSpPr/>
      </dsp:nvSpPr>
      <dsp:spPr>
        <a:xfrm>
          <a:off x="1081077" y="3581883"/>
          <a:ext cx="1833562" cy="1833562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/>
            <a:t>Integrated Elevator</a:t>
          </a:r>
        </a:p>
      </dsp:txBody>
      <dsp:txXfrm>
        <a:off x="1349596" y="3850402"/>
        <a:ext cx="1296524" cy="1296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29727-8348-4B1B-9FA9-05AF16A8C36F}" type="datetimeFigureOut">
              <a:rPr lang="en-IE" smtClean="0"/>
              <a:t>05/04/2020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1FBF8-4F07-435D-97F5-54DA7AB5C1D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9735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BA7C-1C10-4241-B03C-F3E5240EC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1D43C1-E2D6-4641-A9BE-511D5DB3A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E86D1-E1D1-437C-8D07-CD9F518A6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4219-8906-4071-B516-185C91F23169}" type="datetime1">
              <a:rPr lang="en-IE" smtClean="0"/>
              <a:t>05/04/2020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2484D-F50F-4095-8FCB-135184633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55590-2C8B-490E-B2BF-568E7D635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9E5F-9779-41E8-8176-458A38F947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12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3448-1C33-4DF5-8859-B00398A50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4108E-3F77-4A0B-A56E-5ADA7ADBF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F2525-499D-4AA6-98FF-8887669DF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2E13-7F08-4CD1-9855-A2BDB95915AD}" type="datetime1">
              <a:rPr lang="en-IE" smtClean="0"/>
              <a:t>05/04/2020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0D182-677C-44AC-9D9B-D4CC3F7A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6B7B8-06E4-45E6-8C9D-824387641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9E5F-9779-41E8-8176-458A38F947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825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AE7E37-E635-4331-897B-D32F816FB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2A7870-8B7C-4DB6-AA5D-D31334969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3C54E-6189-4947-8944-AF8411BE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F282-AEF0-4D4D-B117-89A39DB2EB0A}" type="datetime1">
              <a:rPr lang="en-IE" smtClean="0"/>
              <a:t>05/04/2020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928DD-38ED-4AAB-826B-C46620A7F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99EA3-0D7A-4297-B9B8-77CB3448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9E5F-9779-41E8-8176-458A38F947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883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3D840-42A3-4A8F-A2A2-EE02DDF5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07B6A-93DC-42C6-B87A-470623CC8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1AA39-7840-4D01-8518-6CF0AAF49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AFBD-2777-4C77-B8A7-89D4CA0908EA}" type="datetime1">
              <a:rPr lang="en-IE" smtClean="0"/>
              <a:t>05/04/2020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8CC2C-3625-46E0-8F03-9256A7A0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6F7E5-1B23-436B-9288-57AC6E743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9E5F-9779-41E8-8176-458A38F947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1287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5B993-0666-4577-80FB-1F7D6A86C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57F54-A87C-4401-A3B9-1C18D41D9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195E6-805E-45E1-B0C6-AD2D0766D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496E-F4FD-4F3D-ADB7-C428132C1F17}" type="datetime1">
              <a:rPr lang="en-IE" smtClean="0"/>
              <a:t>05/04/2020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3E3D5-A278-4350-B0F5-B959DBE6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581E4-F025-4352-AB42-20425F012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9E5F-9779-41E8-8176-458A38F947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3816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3532A-ACF9-47C2-ACEB-7F0D48AC7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573F-2C75-4004-88A5-3F3C39B23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72CFC-545D-495B-839A-C1160A749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E96E3-7B8B-4993-A944-3D694312F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2FB2D-DE17-4579-8D55-9C1464BEBC42}" type="datetime1">
              <a:rPr lang="en-IE" smtClean="0"/>
              <a:t>05/04/2020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9720F-E38E-4C20-A183-A165CA12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6A366-39F0-4538-97E4-977B383B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9E5F-9779-41E8-8176-458A38F947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725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24DE-3AAB-4A29-98B3-168754F4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16441-B9CF-4F7B-BE02-64E7A44C5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193C9-6BDD-478E-BE24-0A6520E27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15A892-9BDC-488A-956B-90DD66660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26349-845A-4A3F-8632-246FC1B93C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7F0CF5-20AC-46BB-85CB-25630B14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6F0B-8667-4FA4-B521-742B1A3BCA02}" type="datetime1">
              <a:rPr lang="en-IE" smtClean="0"/>
              <a:t>05/04/2020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6CFD2A-01D0-47E9-8E7F-8D28117A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3BCA1-46B5-4177-A17C-46E5DBAA9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9E5F-9779-41E8-8176-458A38F947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903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02522-3CA7-4B68-8293-B9FAA0EA4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16F71-9D84-4CEF-ADD2-664DDA3B2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09BDC-2425-4BC5-892F-4DFC1E7E496E}" type="datetime1">
              <a:rPr lang="en-IE" smtClean="0"/>
              <a:t>05/04/2020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38E6E2-B514-43E7-8EE9-4B14DCEE6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09767-D644-4A3C-BA50-6807F4009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9E5F-9779-41E8-8176-458A38F947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669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6D2E1-8780-4DF0-B27E-71F61939F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ADCF-D899-46A2-8D33-463011F180F3}" type="datetime1">
              <a:rPr lang="en-IE" smtClean="0"/>
              <a:t>05/04/2020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206F2A-5465-4948-80A3-93B25983C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EF8B6-C239-4BC9-872E-A791D76C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9E5F-9779-41E8-8176-458A38F947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260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E56C-00D8-4291-B42A-AD5120C4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A56FE-D0EE-4281-9770-78D47F35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02045-1B25-451E-9B1B-96E4B7188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0B952-4A5C-4DAF-8CFD-988D9742B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58D-FD52-48AC-B664-8A8EC89A96E5}" type="datetime1">
              <a:rPr lang="en-IE" smtClean="0"/>
              <a:t>05/04/2020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042DE-93CE-43CE-A132-40F3CC93D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E6527-1E83-449D-8B41-F2F1C8B4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9E5F-9779-41E8-8176-458A38F947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7831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3193-0882-48BD-8116-686CFA38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41D679-3527-4889-8E28-79C3B909A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56695-2700-4D12-B132-5D3203CCD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6BF6D-9C93-4BFF-A336-F3729105F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78BC-74BF-465C-8CEA-3DD67618B02A}" type="datetime1">
              <a:rPr lang="en-IE" smtClean="0"/>
              <a:t>05/04/2020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E2A96-9AA5-4314-AEDD-B302469D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FA4D3-5DFC-47A3-8A8F-B1786A45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9E5F-9779-41E8-8176-458A38F947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598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4C48F-F339-4C8C-ABBC-DA04A1BC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3A30-BB04-4060-9E36-A005F22FA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D5F0E-DD24-44F2-860B-AF661EBE6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AAD93-EEAC-485A-BE61-B63543FEE6A4}" type="datetime1">
              <a:rPr lang="en-IE" smtClean="0"/>
              <a:t>05/04/2020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7F19F-0F7A-4FD1-A006-E17C18E34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E"/>
              <a:t>https://autoramp.github.io/SMART/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688CB-8461-4409-8E66-30E79796C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99E5F-9779-41E8-8176-458A38F947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959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6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A6A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01ACF5-FD69-4A81-9704-A385528B0CEA}"/>
              </a:ext>
            </a:extLst>
          </p:cNvPr>
          <p:cNvSpPr txBox="1"/>
          <p:nvPr/>
        </p:nvSpPr>
        <p:spPr>
          <a:xfrm>
            <a:off x="1109980" y="4277356"/>
            <a:ext cx="9966960" cy="156032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>
                <a:solidFill>
                  <a:srgbClr val="7A6A50"/>
                </a:solidFill>
                <a:latin typeface="+mj-lt"/>
                <a:ea typeface="+mj-ea"/>
                <a:cs typeface="+mj-cs"/>
              </a:rPr>
              <a:t>SMART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7A6A50"/>
                </a:solidFill>
                <a:latin typeface="+mj-lt"/>
                <a:ea typeface="+mj-ea"/>
                <a:cs typeface="+mj-cs"/>
              </a:rPr>
              <a:t>(Solutions for More Accessible Rail Transport)</a:t>
            </a:r>
          </a:p>
        </p:txBody>
      </p:sp>
      <p:pic>
        <p:nvPicPr>
          <p:cNvPr id="4" name="Picture 3" descr="A picture containing ramp, riding, doing, table&#10;&#10;Description automatically generated">
            <a:extLst>
              <a:ext uri="{FF2B5EF4-FFF2-40B4-BE49-F238E27FC236}">
                <a16:creationId xmlns:a16="http://schemas.microsoft.com/office/drawing/2014/main" id="{5E89F5BE-3298-456A-9ED2-8CF00C951F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r="885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A4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622F1-C1C1-4EF5-80EB-98B03A81CD62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Proof of Concept</a:t>
            </a:r>
          </a:p>
        </p:txBody>
      </p:sp>
      <p:pic>
        <p:nvPicPr>
          <p:cNvPr id="6" name="TargetFinding">
            <a:hlinkClick r:id="" action="ppaction://media"/>
            <a:extLst>
              <a:ext uri="{FF2B5EF4-FFF2-40B4-BE49-F238E27FC236}">
                <a16:creationId xmlns:a16="http://schemas.microsoft.com/office/drawing/2014/main" id="{64D96845-95AF-438F-AB78-FAB666DAC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6440" y="136525"/>
            <a:ext cx="3432517" cy="624094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E8DDCE-5EB3-4003-B6AB-A27D74370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613" y="6356350"/>
            <a:ext cx="703217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https://autoramp.github.io/SMART/</a:t>
            </a:r>
          </a:p>
        </p:txBody>
      </p:sp>
    </p:spTree>
    <p:extLst>
      <p:ext uri="{BB962C8B-B14F-4D97-AF65-F5344CB8AC3E}">
        <p14:creationId xmlns:p14="http://schemas.microsoft.com/office/powerpoint/2010/main" val="154411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1ED8053C-AF28-403A-90F2-67A100EDE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2">
            <a:extLst>
              <a:ext uri="{FF2B5EF4-FFF2-40B4-BE49-F238E27FC236}">
                <a16:creationId xmlns:a16="http://schemas.microsoft.com/office/drawing/2014/main" id="{10BCDCE7-03A4-438B-9B4A-0F5E37C4C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77" y="456020"/>
            <a:ext cx="6737282" cy="6032228"/>
          </a:xfrm>
          <a:custGeom>
            <a:avLst/>
            <a:gdLst>
              <a:gd name="connsiteX0" fmla="*/ 3069307 w 6737282"/>
              <a:gd name="connsiteY0" fmla="*/ 4550727 h 6032228"/>
              <a:gd name="connsiteX1" fmla="*/ 3741218 w 6737282"/>
              <a:gd name="connsiteY1" fmla="*/ 4550727 h 6032228"/>
              <a:gd name="connsiteX2" fmla="*/ 3772850 w 6737282"/>
              <a:gd name="connsiteY2" fmla="*/ 4554928 h 6032228"/>
              <a:gd name="connsiteX3" fmla="*/ 3794605 w 6737282"/>
              <a:gd name="connsiteY3" fmla="*/ 4564050 h 6032228"/>
              <a:gd name="connsiteX4" fmla="*/ 3781310 w 6737282"/>
              <a:gd name="connsiteY4" fmla="*/ 4587045 h 6032228"/>
              <a:gd name="connsiteX5" fmla="*/ 3310252 w 6737282"/>
              <a:gd name="connsiteY5" fmla="*/ 5401750 h 6032228"/>
              <a:gd name="connsiteX6" fmla="*/ 3029607 w 6737282"/>
              <a:gd name="connsiteY6" fmla="*/ 5564857 h 6032228"/>
              <a:gd name="connsiteX7" fmla="*/ 2804017 w 6737282"/>
              <a:gd name="connsiteY7" fmla="*/ 5564857 h 6032228"/>
              <a:gd name="connsiteX8" fmla="*/ 2777701 w 6737282"/>
              <a:gd name="connsiteY8" fmla="*/ 5564857 h 6032228"/>
              <a:gd name="connsiteX9" fmla="*/ 2752589 w 6737282"/>
              <a:gd name="connsiteY9" fmla="*/ 5521614 h 6032228"/>
              <a:gd name="connsiteX10" fmla="*/ 2629590 w 6737282"/>
              <a:gd name="connsiteY10" fmla="*/ 5309799 h 6032228"/>
              <a:gd name="connsiteX11" fmla="*/ 2629590 w 6737282"/>
              <a:gd name="connsiteY11" fmla="*/ 5191240 h 6032228"/>
              <a:gd name="connsiteX12" fmla="*/ 2966272 w 6737282"/>
              <a:gd name="connsiteY12" fmla="*/ 4611452 h 6032228"/>
              <a:gd name="connsiteX13" fmla="*/ 3069307 w 6737282"/>
              <a:gd name="connsiteY13" fmla="*/ 4550727 h 6032228"/>
              <a:gd name="connsiteX14" fmla="*/ 1224899 w 6737282"/>
              <a:gd name="connsiteY14" fmla="*/ 1805663 h 6032228"/>
              <a:gd name="connsiteX15" fmla="*/ 3029607 w 6737282"/>
              <a:gd name="connsiteY15" fmla="*/ 1805663 h 6032228"/>
              <a:gd name="connsiteX16" fmla="*/ 3310252 w 6737282"/>
              <a:gd name="connsiteY16" fmla="*/ 1968768 h 6032228"/>
              <a:gd name="connsiteX17" fmla="*/ 4210657 w 6737282"/>
              <a:gd name="connsiteY17" fmla="*/ 3526038 h 6032228"/>
              <a:gd name="connsiteX18" fmla="*/ 4210657 w 6737282"/>
              <a:gd name="connsiteY18" fmla="*/ 3844482 h 6032228"/>
              <a:gd name="connsiteX19" fmla="*/ 3876331 w 6737282"/>
              <a:gd name="connsiteY19" fmla="*/ 4422707 h 6032228"/>
              <a:gd name="connsiteX20" fmla="*/ 3848154 w 6737282"/>
              <a:gd name="connsiteY20" fmla="*/ 4471437 h 6032228"/>
              <a:gd name="connsiteX21" fmla="*/ 3849146 w 6737282"/>
              <a:gd name="connsiteY21" fmla="*/ 4471853 h 6032228"/>
              <a:gd name="connsiteX22" fmla="*/ 3898870 w 6737282"/>
              <a:gd name="connsiteY22" fmla="*/ 4522003 h 6032228"/>
              <a:gd name="connsiteX23" fmla="*/ 4277006 w 6737282"/>
              <a:gd name="connsiteY23" fmla="*/ 5175999 h 6032228"/>
              <a:gd name="connsiteX24" fmla="*/ 4277006 w 6737282"/>
              <a:gd name="connsiteY24" fmla="*/ 5309735 h 6032228"/>
              <a:gd name="connsiteX25" fmla="*/ 3898870 w 6737282"/>
              <a:gd name="connsiteY25" fmla="*/ 5963729 h 6032228"/>
              <a:gd name="connsiteX26" fmla="*/ 3781007 w 6737282"/>
              <a:gd name="connsiteY26" fmla="*/ 6032228 h 6032228"/>
              <a:gd name="connsiteX27" fmla="*/ 3023096 w 6737282"/>
              <a:gd name="connsiteY27" fmla="*/ 6032228 h 6032228"/>
              <a:gd name="connsiteX28" fmla="*/ 2906872 w 6737282"/>
              <a:gd name="connsiteY28" fmla="*/ 5963729 h 6032228"/>
              <a:gd name="connsiteX29" fmla="*/ 2703170 w 6737282"/>
              <a:gd name="connsiteY29" fmla="*/ 5612942 h 6032228"/>
              <a:gd name="connsiteX30" fmla="*/ 2680159 w 6737282"/>
              <a:gd name="connsiteY30" fmla="*/ 5573313 h 6032228"/>
              <a:gd name="connsiteX31" fmla="*/ 2698265 w 6737282"/>
              <a:gd name="connsiteY31" fmla="*/ 5573313 h 6032228"/>
              <a:gd name="connsiteX32" fmla="*/ 2783846 w 6737282"/>
              <a:gd name="connsiteY32" fmla="*/ 5573313 h 6032228"/>
              <a:gd name="connsiteX33" fmla="*/ 2821023 w 6737282"/>
              <a:gd name="connsiteY33" fmla="*/ 5637336 h 6032228"/>
              <a:gd name="connsiteX34" fmla="*/ 2963060 w 6737282"/>
              <a:gd name="connsiteY34" fmla="*/ 5881934 h 6032228"/>
              <a:gd name="connsiteX35" fmla="*/ 3066097 w 6737282"/>
              <a:gd name="connsiteY35" fmla="*/ 5942660 h 6032228"/>
              <a:gd name="connsiteX36" fmla="*/ 3738008 w 6737282"/>
              <a:gd name="connsiteY36" fmla="*/ 5942660 h 6032228"/>
              <a:gd name="connsiteX37" fmla="*/ 3842494 w 6737282"/>
              <a:gd name="connsiteY37" fmla="*/ 5881934 h 6032228"/>
              <a:gd name="connsiteX38" fmla="*/ 4177724 w 6737282"/>
              <a:gd name="connsiteY38" fmla="*/ 5302148 h 6032228"/>
              <a:gd name="connsiteX39" fmla="*/ 4177724 w 6737282"/>
              <a:gd name="connsiteY39" fmla="*/ 5183586 h 6032228"/>
              <a:gd name="connsiteX40" fmla="*/ 3842494 w 6737282"/>
              <a:gd name="connsiteY40" fmla="*/ 4603800 h 6032228"/>
              <a:gd name="connsiteX41" fmla="*/ 3798414 w 6737282"/>
              <a:gd name="connsiteY41" fmla="*/ 4559340 h 6032228"/>
              <a:gd name="connsiteX42" fmla="*/ 3793313 w 6737282"/>
              <a:gd name="connsiteY42" fmla="*/ 4557203 h 6032228"/>
              <a:gd name="connsiteX43" fmla="*/ 3820657 w 6737282"/>
              <a:gd name="connsiteY43" fmla="*/ 4509913 h 6032228"/>
              <a:gd name="connsiteX44" fmla="*/ 3840991 w 6737282"/>
              <a:gd name="connsiteY44" fmla="*/ 4474742 h 6032228"/>
              <a:gd name="connsiteX45" fmla="*/ 3819900 w 6737282"/>
              <a:gd name="connsiteY45" fmla="*/ 4465898 h 6032228"/>
              <a:gd name="connsiteX46" fmla="*/ 3784219 w 6737282"/>
              <a:gd name="connsiteY46" fmla="*/ 4461158 h 6032228"/>
              <a:gd name="connsiteX47" fmla="*/ 3026307 w 6737282"/>
              <a:gd name="connsiteY47" fmla="*/ 4461158 h 6032228"/>
              <a:gd name="connsiteX48" fmla="*/ 2910084 w 6737282"/>
              <a:gd name="connsiteY48" fmla="*/ 4529655 h 6032228"/>
              <a:gd name="connsiteX49" fmla="*/ 2530310 w 6737282"/>
              <a:gd name="connsiteY49" fmla="*/ 5183651 h 6032228"/>
              <a:gd name="connsiteX50" fmla="*/ 2530310 w 6737282"/>
              <a:gd name="connsiteY50" fmla="*/ 5317387 h 6032228"/>
              <a:gd name="connsiteX51" fmla="*/ 2655664 w 6737282"/>
              <a:gd name="connsiteY51" fmla="*/ 5533256 h 6032228"/>
              <a:gd name="connsiteX52" fmla="*/ 2674015 w 6737282"/>
              <a:gd name="connsiteY52" fmla="*/ 5564857 h 6032228"/>
              <a:gd name="connsiteX53" fmla="*/ 2589005 w 6737282"/>
              <a:gd name="connsiteY53" fmla="*/ 5564857 h 6032228"/>
              <a:gd name="connsiteX54" fmla="*/ 1224899 w 6737282"/>
              <a:gd name="connsiteY54" fmla="*/ 5564857 h 6032228"/>
              <a:gd name="connsiteX55" fmla="*/ 948151 w 6737282"/>
              <a:gd name="connsiteY55" fmla="*/ 5401750 h 6032228"/>
              <a:gd name="connsiteX56" fmla="*/ 43851 w 6737282"/>
              <a:gd name="connsiteY56" fmla="*/ 3844482 h 6032228"/>
              <a:gd name="connsiteX57" fmla="*/ 43851 w 6737282"/>
              <a:gd name="connsiteY57" fmla="*/ 3526038 h 6032228"/>
              <a:gd name="connsiteX58" fmla="*/ 948151 w 6737282"/>
              <a:gd name="connsiteY58" fmla="*/ 1968768 h 6032228"/>
              <a:gd name="connsiteX59" fmla="*/ 1224899 w 6737282"/>
              <a:gd name="connsiteY59" fmla="*/ 1805663 h 6032228"/>
              <a:gd name="connsiteX60" fmla="*/ 4371720 w 6737282"/>
              <a:gd name="connsiteY60" fmla="*/ 257854 h 6032228"/>
              <a:gd name="connsiteX61" fmla="*/ 5796146 w 6737282"/>
              <a:gd name="connsiteY61" fmla="*/ 257854 h 6032228"/>
              <a:gd name="connsiteX62" fmla="*/ 5999634 w 6737282"/>
              <a:gd name="connsiteY62" fmla="*/ 374270 h 6032228"/>
              <a:gd name="connsiteX63" fmla="*/ 6711846 w 6737282"/>
              <a:gd name="connsiteY63" fmla="*/ 1628971 h 6032228"/>
              <a:gd name="connsiteX64" fmla="*/ 6711846 w 6737282"/>
              <a:gd name="connsiteY64" fmla="*/ 1870427 h 6032228"/>
              <a:gd name="connsiteX65" fmla="*/ 5999634 w 6737282"/>
              <a:gd name="connsiteY65" fmla="*/ 3125126 h 6032228"/>
              <a:gd name="connsiteX66" fmla="*/ 5796146 w 6737282"/>
              <a:gd name="connsiteY66" fmla="*/ 3241542 h 6032228"/>
              <a:gd name="connsiteX67" fmla="*/ 4371720 w 6737282"/>
              <a:gd name="connsiteY67" fmla="*/ 3241542 h 6032228"/>
              <a:gd name="connsiteX68" fmla="*/ 4168233 w 6737282"/>
              <a:gd name="connsiteY68" fmla="*/ 3125126 h 6032228"/>
              <a:gd name="connsiteX69" fmla="*/ 3456020 w 6737282"/>
              <a:gd name="connsiteY69" fmla="*/ 1870427 h 6032228"/>
              <a:gd name="connsiteX70" fmla="*/ 3456020 w 6737282"/>
              <a:gd name="connsiteY70" fmla="*/ 1628971 h 6032228"/>
              <a:gd name="connsiteX71" fmla="*/ 4168233 w 6737282"/>
              <a:gd name="connsiteY71" fmla="*/ 374270 h 6032228"/>
              <a:gd name="connsiteX72" fmla="*/ 4371720 w 6737282"/>
              <a:gd name="connsiteY72" fmla="*/ 257854 h 6032228"/>
              <a:gd name="connsiteX73" fmla="*/ 2350132 w 6737282"/>
              <a:gd name="connsiteY73" fmla="*/ 0 h 6032228"/>
              <a:gd name="connsiteX74" fmla="*/ 3150522 w 6737282"/>
              <a:gd name="connsiteY74" fmla="*/ 0 h 6032228"/>
              <a:gd name="connsiteX75" fmla="*/ 3264863 w 6737282"/>
              <a:gd name="connsiteY75" fmla="*/ 65415 h 6032228"/>
              <a:gd name="connsiteX76" fmla="*/ 3665057 w 6737282"/>
              <a:gd name="connsiteY76" fmla="*/ 770436 h 6032228"/>
              <a:gd name="connsiteX77" fmla="*/ 3665057 w 6737282"/>
              <a:gd name="connsiteY77" fmla="*/ 906111 h 6032228"/>
              <a:gd name="connsiteX78" fmla="*/ 3264863 w 6737282"/>
              <a:gd name="connsiteY78" fmla="*/ 1611131 h 6032228"/>
              <a:gd name="connsiteX79" fmla="*/ 3150522 w 6737282"/>
              <a:gd name="connsiteY79" fmla="*/ 1676547 h 6032228"/>
              <a:gd name="connsiteX80" fmla="*/ 2350132 w 6737282"/>
              <a:gd name="connsiteY80" fmla="*/ 1676547 h 6032228"/>
              <a:gd name="connsiteX81" fmla="*/ 2235791 w 6737282"/>
              <a:gd name="connsiteY81" fmla="*/ 1611131 h 6032228"/>
              <a:gd name="connsiteX82" fmla="*/ 1835596 w 6737282"/>
              <a:gd name="connsiteY82" fmla="*/ 906111 h 6032228"/>
              <a:gd name="connsiteX83" fmla="*/ 1835596 w 6737282"/>
              <a:gd name="connsiteY83" fmla="*/ 770436 h 6032228"/>
              <a:gd name="connsiteX84" fmla="*/ 2235791 w 6737282"/>
              <a:gd name="connsiteY84" fmla="*/ 65415 h 6032228"/>
              <a:gd name="connsiteX85" fmla="*/ 2350132 w 6737282"/>
              <a:gd name="connsiteY85" fmla="*/ 0 h 60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737282" h="6032228">
                <a:moveTo>
                  <a:pt x="3069307" y="4550727"/>
                </a:moveTo>
                <a:cubicBezTo>
                  <a:pt x="3069307" y="4550727"/>
                  <a:pt x="3069307" y="4550727"/>
                  <a:pt x="3741218" y="4550727"/>
                </a:cubicBezTo>
                <a:cubicBezTo>
                  <a:pt x="3752102" y="4550727"/>
                  <a:pt x="3762715" y="4552172"/>
                  <a:pt x="3772850" y="4554928"/>
                </a:cubicBezTo>
                <a:lnTo>
                  <a:pt x="3794605" y="4564050"/>
                </a:lnTo>
                <a:lnTo>
                  <a:pt x="3781310" y="4587045"/>
                </a:lnTo>
                <a:cubicBezTo>
                  <a:pt x="3661093" y="4794962"/>
                  <a:pt x="3507216" y="5061097"/>
                  <a:pt x="3310252" y="5401750"/>
                </a:cubicBezTo>
                <a:cubicBezTo>
                  <a:pt x="3251786" y="5502720"/>
                  <a:pt x="3146542" y="5564857"/>
                  <a:pt x="3029607" y="5564857"/>
                </a:cubicBezTo>
                <a:cubicBezTo>
                  <a:pt x="3029607" y="5564857"/>
                  <a:pt x="3029607" y="5564857"/>
                  <a:pt x="2804017" y="5564857"/>
                </a:cubicBezTo>
                <a:lnTo>
                  <a:pt x="2777701" y="5564857"/>
                </a:lnTo>
                <a:lnTo>
                  <a:pt x="2752589" y="5521614"/>
                </a:lnTo>
                <a:cubicBezTo>
                  <a:pt x="2717623" y="5461398"/>
                  <a:pt x="2676936" y="5391332"/>
                  <a:pt x="2629590" y="5309799"/>
                </a:cubicBezTo>
                <a:cubicBezTo>
                  <a:pt x="2607824" y="5273652"/>
                  <a:pt x="2607824" y="5227386"/>
                  <a:pt x="2629590" y="5191240"/>
                </a:cubicBezTo>
                <a:cubicBezTo>
                  <a:pt x="2629590" y="5191240"/>
                  <a:pt x="2629590" y="5191240"/>
                  <a:pt x="2966272" y="4611452"/>
                </a:cubicBezTo>
                <a:cubicBezTo>
                  <a:pt x="2986590" y="4573861"/>
                  <a:pt x="3027221" y="4550727"/>
                  <a:pt x="3069307" y="4550727"/>
                </a:cubicBezTo>
                <a:close/>
                <a:moveTo>
                  <a:pt x="1224899" y="1805663"/>
                </a:moveTo>
                <a:cubicBezTo>
                  <a:pt x="1224899" y="1805663"/>
                  <a:pt x="1224899" y="1805663"/>
                  <a:pt x="3029607" y="1805663"/>
                </a:cubicBezTo>
                <a:cubicBezTo>
                  <a:pt x="3146542" y="1805663"/>
                  <a:pt x="3251786" y="1867798"/>
                  <a:pt x="3310252" y="1968768"/>
                </a:cubicBezTo>
                <a:cubicBezTo>
                  <a:pt x="3310252" y="1968768"/>
                  <a:pt x="3310252" y="1968768"/>
                  <a:pt x="4210657" y="3526038"/>
                </a:cubicBezTo>
                <a:cubicBezTo>
                  <a:pt x="4269126" y="3623125"/>
                  <a:pt x="4269126" y="3747395"/>
                  <a:pt x="4210657" y="3844482"/>
                </a:cubicBezTo>
                <a:cubicBezTo>
                  <a:pt x="4210657" y="3844482"/>
                  <a:pt x="4210657" y="3844482"/>
                  <a:pt x="3876331" y="4422707"/>
                </a:cubicBezTo>
                <a:lnTo>
                  <a:pt x="3848154" y="4471437"/>
                </a:lnTo>
                <a:lnTo>
                  <a:pt x="3849146" y="4471853"/>
                </a:lnTo>
                <a:cubicBezTo>
                  <a:pt x="3869404" y="4483677"/>
                  <a:pt x="3886591" y="4500801"/>
                  <a:pt x="3898870" y="4522003"/>
                </a:cubicBezTo>
                <a:cubicBezTo>
                  <a:pt x="3898870" y="4522003"/>
                  <a:pt x="3898870" y="4522003"/>
                  <a:pt x="4277006" y="5175999"/>
                </a:cubicBezTo>
                <a:cubicBezTo>
                  <a:pt x="4301561" y="5216772"/>
                  <a:pt x="4301561" y="5268961"/>
                  <a:pt x="4277006" y="5309735"/>
                </a:cubicBezTo>
                <a:cubicBezTo>
                  <a:pt x="4277006" y="5309735"/>
                  <a:pt x="4277006" y="5309735"/>
                  <a:pt x="3898870" y="5963729"/>
                </a:cubicBezTo>
                <a:cubicBezTo>
                  <a:pt x="3874314" y="6006133"/>
                  <a:pt x="3830116" y="6032228"/>
                  <a:pt x="3781007" y="6032228"/>
                </a:cubicBezTo>
                <a:cubicBezTo>
                  <a:pt x="3781007" y="6032228"/>
                  <a:pt x="3781007" y="6032228"/>
                  <a:pt x="3023096" y="6032228"/>
                </a:cubicBezTo>
                <a:cubicBezTo>
                  <a:pt x="2975623" y="6032228"/>
                  <a:pt x="2929790" y="6006133"/>
                  <a:pt x="2906872" y="5963729"/>
                </a:cubicBezTo>
                <a:cubicBezTo>
                  <a:pt x="2906872" y="5963729"/>
                  <a:pt x="2906872" y="5963729"/>
                  <a:pt x="2703170" y="5612942"/>
                </a:cubicBezTo>
                <a:lnTo>
                  <a:pt x="2680159" y="5573313"/>
                </a:lnTo>
                <a:lnTo>
                  <a:pt x="2698265" y="5573313"/>
                </a:lnTo>
                <a:lnTo>
                  <a:pt x="2783846" y="5573313"/>
                </a:lnTo>
                <a:lnTo>
                  <a:pt x="2821023" y="5637336"/>
                </a:lnTo>
                <a:cubicBezTo>
                  <a:pt x="2963060" y="5881934"/>
                  <a:pt x="2963060" y="5881934"/>
                  <a:pt x="2963060" y="5881934"/>
                </a:cubicBezTo>
                <a:cubicBezTo>
                  <a:pt x="2983378" y="5919525"/>
                  <a:pt x="3024012" y="5942660"/>
                  <a:pt x="3066097" y="5942660"/>
                </a:cubicBezTo>
                <a:cubicBezTo>
                  <a:pt x="3738008" y="5942660"/>
                  <a:pt x="3738008" y="5942660"/>
                  <a:pt x="3738008" y="5942660"/>
                </a:cubicBezTo>
                <a:cubicBezTo>
                  <a:pt x="3781543" y="5942660"/>
                  <a:pt x="3820726" y="5919525"/>
                  <a:pt x="3842494" y="5881934"/>
                </a:cubicBezTo>
                <a:cubicBezTo>
                  <a:pt x="4177724" y="5302148"/>
                  <a:pt x="4177724" y="5302148"/>
                  <a:pt x="4177724" y="5302148"/>
                </a:cubicBezTo>
                <a:cubicBezTo>
                  <a:pt x="4199492" y="5266000"/>
                  <a:pt x="4199492" y="5219733"/>
                  <a:pt x="4177724" y="5183586"/>
                </a:cubicBezTo>
                <a:cubicBezTo>
                  <a:pt x="3842494" y="4603800"/>
                  <a:pt x="3842494" y="4603800"/>
                  <a:pt x="3842494" y="4603800"/>
                </a:cubicBezTo>
                <a:cubicBezTo>
                  <a:pt x="3831610" y="4585003"/>
                  <a:pt x="3816372" y="4569821"/>
                  <a:pt x="3798414" y="4559340"/>
                </a:cubicBezTo>
                <a:lnTo>
                  <a:pt x="3793313" y="4557203"/>
                </a:lnTo>
                <a:lnTo>
                  <a:pt x="3820657" y="4509913"/>
                </a:lnTo>
                <a:lnTo>
                  <a:pt x="3840991" y="4474742"/>
                </a:lnTo>
                <a:lnTo>
                  <a:pt x="3819900" y="4465898"/>
                </a:lnTo>
                <a:cubicBezTo>
                  <a:pt x="3808466" y="4462788"/>
                  <a:pt x="3796496" y="4461158"/>
                  <a:pt x="3784219" y="4461158"/>
                </a:cubicBezTo>
                <a:cubicBezTo>
                  <a:pt x="3026307" y="4461158"/>
                  <a:pt x="3026307" y="4461158"/>
                  <a:pt x="3026307" y="4461158"/>
                </a:cubicBezTo>
                <a:cubicBezTo>
                  <a:pt x="2978836" y="4461158"/>
                  <a:pt x="2933001" y="4487252"/>
                  <a:pt x="2910084" y="4529655"/>
                </a:cubicBezTo>
                <a:cubicBezTo>
                  <a:pt x="2530310" y="5183651"/>
                  <a:pt x="2530310" y="5183651"/>
                  <a:pt x="2530310" y="5183651"/>
                </a:cubicBezTo>
                <a:cubicBezTo>
                  <a:pt x="2505754" y="5224424"/>
                  <a:pt x="2505754" y="5276613"/>
                  <a:pt x="2530310" y="5317387"/>
                </a:cubicBezTo>
                <a:cubicBezTo>
                  <a:pt x="2577781" y="5399135"/>
                  <a:pt x="2619318" y="5470667"/>
                  <a:pt x="2655664" y="5533256"/>
                </a:cubicBezTo>
                <a:lnTo>
                  <a:pt x="2674015" y="5564857"/>
                </a:lnTo>
                <a:lnTo>
                  <a:pt x="2589005" y="5564857"/>
                </a:lnTo>
                <a:cubicBezTo>
                  <a:pt x="2324644" y="5564857"/>
                  <a:pt x="1901666" y="5564857"/>
                  <a:pt x="1224899" y="5564857"/>
                </a:cubicBezTo>
                <a:cubicBezTo>
                  <a:pt x="1111863" y="5564857"/>
                  <a:pt x="1002722" y="5502720"/>
                  <a:pt x="948151" y="5401750"/>
                </a:cubicBezTo>
                <a:cubicBezTo>
                  <a:pt x="948151" y="5401750"/>
                  <a:pt x="948151" y="5401750"/>
                  <a:pt x="43851" y="3844482"/>
                </a:cubicBezTo>
                <a:cubicBezTo>
                  <a:pt x="-14618" y="3747395"/>
                  <a:pt x="-14618" y="3623125"/>
                  <a:pt x="43851" y="3526038"/>
                </a:cubicBezTo>
                <a:cubicBezTo>
                  <a:pt x="43851" y="3526038"/>
                  <a:pt x="43851" y="3526038"/>
                  <a:pt x="948151" y="1968768"/>
                </a:cubicBezTo>
                <a:cubicBezTo>
                  <a:pt x="1002722" y="1867798"/>
                  <a:pt x="1111863" y="1805663"/>
                  <a:pt x="1224899" y="1805663"/>
                </a:cubicBezTo>
                <a:close/>
                <a:moveTo>
                  <a:pt x="4371720" y="257854"/>
                </a:moveTo>
                <a:cubicBezTo>
                  <a:pt x="5796146" y="257854"/>
                  <a:pt x="5796146" y="257854"/>
                  <a:pt x="5796146" y="257854"/>
                </a:cubicBezTo>
                <a:cubicBezTo>
                  <a:pt x="5868214" y="257854"/>
                  <a:pt x="5961481" y="309594"/>
                  <a:pt x="5999634" y="374270"/>
                </a:cubicBezTo>
                <a:cubicBezTo>
                  <a:pt x="6711846" y="1628971"/>
                  <a:pt x="6711846" y="1628971"/>
                  <a:pt x="6711846" y="1628971"/>
                </a:cubicBezTo>
                <a:cubicBezTo>
                  <a:pt x="6745761" y="1697958"/>
                  <a:pt x="6745761" y="1801438"/>
                  <a:pt x="6711846" y="1870427"/>
                </a:cubicBezTo>
                <a:cubicBezTo>
                  <a:pt x="5999634" y="3125126"/>
                  <a:pt x="5999634" y="3125126"/>
                  <a:pt x="5999634" y="3125126"/>
                </a:cubicBezTo>
                <a:cubicBezTo>
                  <a:pt x="5961481" y="3189803"/>
                  <a:pt x="5868214" y="3241542"/>
                  <a:pt x="5796146" y="3241542"/>
                </a:cubicBezTo>
                <a:lnTo>
                  <a:pt x="4371720" y="3241542"/>
                </a:lnTo>
                <a:cubicBezTo>
                  <a:pt x="4295413" y="3241542"/>
                  <a:pt x="4202148" y="3189803"/>
                  <a:pt x="4168233" y="3125126"/>
                </a:cubicBezTo>
                <a:cubicBezTo>
                  <a:pt x="3456020" y="1870427"/>
                  <a:pt x="3456020" y="1870427"/>
                  <a:pt x="3456020" y="1870427"/>
                </a:cubicBezTo>
                <a:cubicBezTo>
                  <a:pt x="3417865" y="1801438"/>
                  <a:pt x="3417865" y="1697958"/>
                  <a:pt x="3456020" y="1628971"/>
                </a:cubicBezTo>
                <a:cubicBezTo>
                  <a:pt x="4168233" y="374270"/>
                  <a:pt x="4168233" y="374270"/>
                  <a:pt x="4168233" y="374270"/>
                </a:cubicBezTo>
                <a:cubicBezTo>
                  <a:pt x="4202148" y="309594"/>
                  <a:pt x="4295413" y="257854"/>
                  <a:pt x="4371720" y="257854"/>
                </a:cubicBezTo>
                <a:close/>
                <a:moveTo>
                  <a:pt x="2350132" y="0"/>
                </a:moveTo>
                <a:cubicBezTo>
                  <a:pt x="3150522" y="0"/>
                  <a:pt x="3150522" y="0"/>
                  <a:pt x="3150522" y="0"/>
                </a:cubicBezTo>
                <a:cubicBezTo>
                  <a:pt x="3191018" y="0"/>
                  <a:pt x="3243425" y="29073"/>
                  <a:pt x="3264863" y="65415"/>
                </a:cubicBezTo>
                <a:cubicBezTo>
                  <a:pt x="3665057" y="770436"/>
                  <a:pt x="3665057" y="770436"/>
                  <a:pt x="3665057" y="770436"/>
                </a:cubicBezTo>
                <a:cubicBezTo>
                  <a:pt x="3684115" y="809200"/>
                  <a:pt x="3684115" y="867346"/>
                  <a:pt x="3665057" y="906111"/>
                </a:cubicBezTo>
                <a:cubicBezTo>
                  <a:pt x="3264863" y="1611131"/>
                  <a:pt x="3264863" y="1611131"/>
                  <a:pt x="3264863" y="1611131"/>
                </a:cubicBezTo>
                <a:cubicBezTo>
                  <a:pt x="3243425" y="1647474"/>
                  <a:pt x="3191018" y="1676547"/>
                  <a:pt x="3150522" y="1676547"/>
                </a:cubicBezTo>
                <a:lnTo>
                  <a:pt x="2350132" y="1676547"/>
                </a:lnTo>
                <a:cubicBezTo>
                  <a:pt x="2307254" y="1676547"/>
                  <a:pt x="2254848" y="1647474"/>
                  <a:pt x="2235791" y="1611131"/>
                </a:cubicBezTo>
                <a:cubicBezTo>
                  <a:pt x="1835596" y="906111"/>
                  <a:pt x="1835596" y="906111"/>
                  <a:pt x="1835596" y="906111"/>
                </a:cubicBezTo>
                <a:cubicBezTo>
                  <a:pt x="1814157" y="867346"/>
                  <a:pt x="1814157" y="809200"/>
                  <a:pt x="1835596" y="770436"/>
                </a:cubicBezTo>
                <a:cubicBezTo>
                  <a:pt x="2235791" y="65415"/>
                  <a:pt x="2235791" y="65415"/>
                  <a:pt x="2235791" y="65415"/>
                </a:cubicBezTo>
                <a:cubicBezTo>
                  <a:pt x="2254848" y="29073"/>
                  <a:pt x="2307254" y="0"/>
                  <a:pt x="235013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928799-E22E-4886-AA0B-FCB5BDE70E08}"/>
              </a:ext>
            </a:extLst>
          </p:cNvPr>
          <p:cNvSpPr txBox="1"/>
          <p:nvPr/>
        </p:nvSpPr>
        <p:spPr>
          <a:xfrm>
            <a:off x="4937760" y="3865615"/>
            <a:ext cx="6757415" cy="1748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>
                <a:latin typeface="+mj-lt"/>
                <a:ea typeface="+mj-ea"/>
                <a:cs typeface="+mj-cs"/>
              </a:rPr>
              <a:t>Our Current Sponsors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85948E-F6B5-4422-AD4A-C0671E727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6368" y="384048"/>
            <a:ext cx="41788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https://autoramp.github.io/SMART/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5559DF-C630-4DFD-845F-B30B5E83F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12" y="3850404"/>
            <a:ext cx="2964704" cy="600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9DDDDA-50A0-48F6-A2D8-C36CFBB5D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477" y="1882786"/>
            <a:ext cx="2135083" cy="64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96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318D3-F467-4440-9DF8-E5F367CD5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5" r="931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DD7D5-2C02-44DB-828C-62D803702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IE" sz="400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C3C27-6E38-4F7B-B65B-EB93141D4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IE" sz="2000"/>
              <a:t>Any Questions?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03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94B6D-8AFA-4A0E-8CD8-4201D3E9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753" y="348519"/>
            <a:ext cx="716449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“Don't feel safe!!!... And help to get on and off is usually not available at all stations !!!...”</a:t>
            </a:r>
          </a:p>
        </p:txBody>
      </p:sp>
      <p:pic>
        <p:nvPicPr>
          <p:cNvPr id="8" name="Graphic 7" descr="Wheelchair Access">
            <a:extLst>
              <a:ext uri="{FF2B5EF4-FFF2-40B4-BE49-F238E27FC236}">
                <a16:creationId xmlns:a16="http://schemas.microsoft.com/office/drawing/2014/main" id="{3289D7D6-63BF-4CCE-A54D-00C2B4D42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060" y="1715781"/>
            <a:ext cx="3425957" cy="3425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00DA57-A92F-4542-9CF7-A94CA6BA8E0A}"/>
              </a:ext>
            </a:extLst>
          </p:cNvPr>
          <p:cNvSpPr txBox="1"/>
          <p:nvPr/>
        </p:nvSpPr>
        <p:spPr>
          <a:xfrm>
            <a:off x="4387515" y="2022601"/>
            <a:ext cx="7161017" cy="415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“I have been knocked over onto the ground and no one has helped. I have fallen on moving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transport because no one would give me a seat.”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“Always need ramp and assistance... Staff not always there...”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/>
              <a:t>“Not </a:t>
            </a:r>
            <a:r>
              <a:rPr lang="en-US" sz="2800" dirty="0"/>
              <a:t>just the wheelchair-bound need ramps, people with Hidden disabilities, Medical issues and Visual impairment would </a:t>
            </a:r>
            <a:r>
              <a:rPr lang="en-US" sz="2800"/>
              <a:t>also benefit”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627D4-895E-4A12-A8C5-5DBA2770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6300" y="6356350"/>
            <a:ext cx="37566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https://autoramp.github.io/SMART/</a:t>
            </a:r>
          </a:p>
        </p:txBody>
      </p:sp>
    </p:spTree>
    <p:extLst>
      <p:ext uri="{BB962C8B-B14F-4D97-AF65-F5344CB8AC3E}">
        <p14:creationId xmlns:p14="http://schemas.microsoft.com/office/powerpoint/2010/main" val="2702424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89A8D-8E53-4400-91B8-54293ED7F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359523-F59A-43AF-B806-B92A0E0D776A}"/>
              </a:ext>
            </a:extLst>
          </p:cNvPr>
          <p:cNvSpPr txBox="1"/>
          <p:nvPr/>
        </p:nvSpPr>
        <p:spPr>
          <a:xfrm>
            <a:off x="1028700" y="3854548"/>
            <a:ext cx="3432517" cy="2246769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sz="2800" dirty="0"/>
              <a:t>360,153 people in Ireland reported to have a mobility and dexterity disability in Ireland in 2016*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761E55-C05D-498E-B35E-419D5B20FA19}"/>
              </a:ext>
            </a:extLst>
          </p:cNvPr>
          <p:cNvSpPr txBox="1"/>
          <p:nvPr/>
        </p:nvSpPr>
        <p:spPr>
          <a:xfrm>
            <a:off x="6096000" y="429756"/>
            <a:ext cx="5433391" cy="1815882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sz="2800" dirty="0"/>
              <a:t>67% of people with mobility difficulties said that they don’t  take the train as  much as they would like.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1CDD3-FE32-46B8-ADFA-79BDE6D44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430338">
            <a:off x="4125796" y="694686"/>
            <a:ext cx="1978255" cy="824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C9B2C8-8A95-4993-9EC2-41D2CA548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87759">
            <a:off x="4402315" y="1923760"/>
            <a:ext cx="1486107" cy="5906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C112F1-E893-42D8-BA85-F4AFA850DB40}"/>
              </a:ext>
            </a:extLst>
          </p:cNvPr>
          <p:cNvSpPr txBox="1"/>
          <p:nvPr/>
        </p:nvSpPr>
        <p:spPr>
          <a:xfrm>
            <a:off x="5685183" y="5141724"/>
            <a:ext cx="5632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FF0000"/>
                </a:solidFill>
              </a:rPr>
              <a:t>Conclusion: </a:t>
            </a:r>
            <a:r>
              <a:rPr lang="en-IE" sz="3200" dirty="0"/>
              <a:t>The current system deprives the user of their independence</a:t>
            </a:r>
            <a:endParaRPr lang="en-IE" sz="32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A86298-636B-4A23-81F4-4B16A7FAE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427" y="2526194"/>
            <a:ext cx="5982535" cy="131463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8E15621-4222-4E12-986E-9B274F944848}"/>
              </a:ext>
            </a:extLst>
          </p:cNvPr>
          <p:cNvSpPr/>
          <p:nvPr/>
        </p:nvSpPr>
        <p:spPr>
          <a:xfrm>
            <a:off x="9104243" y="2771535"/>
            <a:ext cx="2425148" cy="397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AA9B87-1504-4D07-ABB6-5595F79E6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427" y="3960459"/>
            <a:ext cx="5915851" cy="118126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9212C6D-5892-4E18-BC9D-1CD18565E190}"/>
              </a:ext>
            </a:extLst>
          </p:cNvPr>
          <p:cNvSpPr/>
          <p:nvPr/>
        </p:nvSpPr>
        <p:spPr>
          <a:xfrm>
            <a:off x="9104243" y="4127591"/>
            <a:ext cx="2425148" cy="397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A7606B-EB4E-44CC-886D-E9721F671E65}"/>
              </a:ext>
            </a:extLst>
          </p:cNvPr>
          <p:cNvCxnSpPr/>
          <p:nvPr/>
        </p:nvCxnSpPr>
        <p:spPr>
          <a:xfrm>
            <a:off x="4797287" y="3203060"/>
            <a:ext cx="8878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9289288-CDC4-44BD-9C3E-7AB00B9BE8C8}"/>
              </a:ext>
            </a:extLst>
          </p:cNvPr>
          <p:cNvSpPr txBox="1"/>
          <p:nvPr/>
        </p:nvSpPr>
        <p:spPr>
          <a:xfrm>
            <a:off x="3034748" y="2970317"/>
            <a:ext cx="170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Intercity Trains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D9AF42-2A24-449C-920C-68FFC6AE6B90}"/>
              </a:ext>
            </a:extLst>
          </p:cNvPr>
          <p:cNvCxnSpPr/>
          <p:nvPr/>
        </p:nvCxnSpPr>
        <p:spPr>
          <a:xfrm>
            <a:off x="4933531" y="4322869"/>
            <a:ext cx="8878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AF77731-4841-4AE0-B8D8-D32536CB5767}"/>
              </a:ext>
            </a:extLst>
          </p:cNvPr>
          <p:cNvSpPr txBox="1"/>
          <p:nvPr/>
        </p:nvSpPr>
        <p:spPr>
          <a:xfrm>
            <a:off x="4133850" y="4127590"/>
            <a:ext cx="79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DART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4D5A89F-9B80-4CE3-8196-08ACC5000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</p:spTree>
    <p:extLst>
      <p:ext uri="{BB962C8B-B14F-4D97-AF65-F5344CB8AC3E}">
        <p14:creationId xmlns:p14="http://schemas.microsoft.com/office/powerpoint/2010/main" val="7305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4" grpId="0"/>
      <p:bldP spid="16" grpId="0" animBg="1"/>
      <p:bldP spid="18" grpId="0" animBg="1"/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06D98-42AE-493A-81AE-3BEE02A1A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Solution</a:t>
            </a:r>
          </a:p>
        </p:txBody>
      </p:sp>
      <p:pic>
        <p:nvPicPr>
          <p:cNvPr id="3" name="Animation">
            <a:hlinkClick r:id="" action="ppaction://media"/>
            <a:extLst>
              <a:ext uri="{FF2B5EF4-FFF2-40B4-BE49-F238E27FC236}">
                <a16:creationId xmlns:a16="http://schemas.microsoft.com/office/drawing/2014/main" id="{407E05B8-9C8B-4B15-9FAA-2F394D5E8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947" y="1314274"/>
            <a:ext cx="10797209" cy="52393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A8F72-B8F6-449F-A1A3-2678768F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</p:spTree>
    <p:extLst>
      <p:ext uri="{BB962C8B-B14F-4D97-AF65-F5344CB8AC3E}">
        <p14:creationId xmlns:p14="http://schemas.microsoft.com/office/powerpoint/2010/main" val="23556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7B2D88-837C-4C89-A95F-6C43580E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The </a:t>
            </a:r>
            <a:r>
              <a:rPr lang="en-US" sz="5400" dirty="0" err="1">
                <a:solidFill>
                  <a:srgbClr val="FFFFFF"/>
                </a:solidFill>
              </a:rPr>
              <a:t>AutoRamp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F0053-461C-49B6-BD01-DF54A5D1B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740" y="1013840"/>
            <a:ext cx="3425609" cy="26548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3FA12-935E-4E3E-B475-C0690695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68" y="1010351"/>
            <a:ext cx="3433324" cy="265224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43BDFEB-DCCE-4EC2-AE8F-0624E09E4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725" y="993536"/>
            <a:ext cx="3423916" cy="267065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B266F-CF60-48F5-984C-7B823FB5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</p:spTree>
    <p:extLst>
      <p:ext uri="{BB962C8B-B14F-4D97-AF65-F5344CB8AC3E}">
        <p14:creationId xmlns:p14="http://schemas.microsoft.com/office/powerpoint/2010/main" val="20328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DCA6F-274D-4A1F-A0BC-567CD0669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E"/>
              <a:t>Plan for navigation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59C403-1DA4-46A8-BD1B-168CA5F51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5248025"/>
              </p:ext>
            </p:extLst>
          </p:nvPr>
        </p:nvGraphicFramePr>
        <p:xfrm>
          <a:off x="519289" y="1264356"/>
          <a:ext cx="11255022" cy="5091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479B50-AF5D-4E42-BA7B-427835982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</p:spTree>
    <p:extLst>
      <p:ext uri="{BB962C8B-B14F-4D97-AF65-F5344CB8AC3E}">
        <p14:creationId xmlns:p14="http://schemas.microsoft.com/office/powerpoint/2010/main" val="245090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FCCDC7F-0FEC-4D1F-855B-6043F62D98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599136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5E059BD-9D18-468E-84BC-6E7C27958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9578" y="375196"/>
            <a:ext cx="2421690" cy="1996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C52386-C5D0-4534-976A-370EDCC031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675" y="4324580"/>
            <a:ext cx="2286516" cy="2151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801D58-69AC-4842-B0A8-DBB226AFC2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2373" y="3585250"/>
            <a:ext cx="2148526" cy="219315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CBCC6-00DA-4F7C-BAB8-899961B5A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</p:spTree>
    <p:extLst>
      <p:ext uri="{BB962C8B-B14F-4D97-AF65-F5344CB8AC3E}">
        <p14:creationId xmlns:p14="http://schemas.microsoft.com/office/powerpoint/2010/main" val="245017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1B82C5-D2BB-4E38-9866-E71CF0B5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https://autoramp.github.io/SMART/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DCAEB91-E672-45A2-A356-B1DA423FC9C1}"/>
              </a:ext>
            </a:extLst>
          </p:cNvPr>
          <p:cNvGraphicFramePr>
            <a:graphicFrameLocks noGrp="1"/>
          </p:cNvGraphicFramePr>
          <p:nvPr/>
        </p:nvGraphicFramePr>
        <p:xfrm>
          <a:off x="662591" y="1181385"/>
          <a:ext cx="11029245" cy="4342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5849">
                  <a:extLst>
                    <a:ext uri="{9D8B030D-6E8A-4147-A177-3AD203B41FA5}">
                      <a16:colId xmlns:a16="http://schemas.microsoft.com/office/drawing/2014/main" val="3021300035"/>
                    </a:ext>
                  </a:extLst>
                </a:gridCol>
                <a:gridCol w="2332284">
                  <a:extLst>
                    <a:ext uri="{9D8B030D-6E8A-4147-A177-3AD203B41FA5}">
                      <a16:colId xmlns:a16="http://schemas.microsoft.com/office/drawing/2014/main" val="2211000250"/>
                    </a:ext>
                  </a:extLst>
                </a:gridCol>
                <a:gridCol w="2079414">
                  <a:extLst>
                    <a:ext uri="{9D8B030D-6E8A-4147-A177-3AD203B41FA5}">
                      <a16:colId xmlns:a16="http://schemas.microsoft.com/office/drawing/2014/main" val="1584439900"/>
                    </a:ext>
                  </a:extLst>
                </a:gridCol>
                <a:gridCol w="2205849">
                  <a:extLst>
                    <a:ext uri="{9D8B030D-6E8A-4147-A177-3AD203B41FA5}">
                      <a16:colId xmlns:a16="http://schemas.microsoft.com/office/drawing/2014/main" val="3321263793"/>
                    </a:ext>
                  </a:extLst>
                </a:gridCol>
                <a:gridCol w="2205849">
                  <a:extLst>
                    <a:ext uri="{9D8B030D-6E8A-4147-A177-3AD203B41FA5}">
                      <a16:colId xmlns:a16="http://schemas.microsoft.com/office/drawing/2014/main" val="2532064551"/>
                    </a:ext>
                  </a:extLst>
                </a:gridCol>
              </a:tblGrid>
              <a:tr h="1085645">
                <a:tc>
                  <a:txBody>
                    <a:bodyPr/>
                    <a:lstStyle/>
                    <a:p>
                      <a:endParaRPr lang="en-I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/>
                        <a:t>Integrated Fold Out Ramp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/>
                        <a:t>Integrated Elevator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/>
                        <a:t>Manual Ramp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800" b="1" dirty="0" err="1">
                          <a:highlight>
                            <a:srgbClr val="FFFF00"/>
                          </a:highlight>
                        </a:rPr>
                        <a:t>AutoRamp</a:t>
                      </a:r>
                      <a:endParaRPr lang="en-IE" sz="28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396620"/>
                  </a:ext>
                </a:extLst>
              </a:tr>
              <a:tr h="1085645">
                <a:tc>
                  <a:txBody>
                    <a:bodyPr/>
                    <a:lstStyle/>
                    <a:p>
                      <a:r>
                        <a:rPr lang="en-IE" b="1" dirty="0"/>
                        <a:t>Returns Independence to the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214231"/>
                  </a:ext>
                </a:extLst>
              </a:tr>
              <a:tr h="1085645">
                <a:tc>
                  <a:txBody>
                    <a:bodyPr/>
                    <a:lstStyle/>
                    <a:p>
                      <a:r>
                        <a:rPr lang="en-IE" b="1" dirty="0"/>
                        <a:t>Cost Effective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320099"/>
                  </a:ext>
                </a:extLst>
              </a:tr>
              <a:tr h="1085645">
                <a:tc>
                  <a:txBody>
                    <a:bodyPr/>
                    <a:lstStyle/>
                    <a:p>
                      <a:r>
                        <a:rPr lang="en-IE" b="1" dirty="0"/>
                        <a:t>Complies with Safety Regulations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4887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54A2FFA-6DDA-4DB4-AAEF-F777BC927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911" y="2310704"/>
            <a:ext cx="831164" cy="947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F1F6FC-082C-4469-AED6-6D2F44087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911" y="4481994"/>
            <a:ext cx="831164" cy="947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010F95-1B3B-492A-89BF-4637F6593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378" y="2310704"/>
            <a:ext cx="831164" cy="947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D3157-C2E5-4CCC-986C-2AF5EB310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755" y="3429000"/>
            <a:ext cx="831164" cy="947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5055A-A777-417A-8D4F-1232E63D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563" y="4491786"/>
            <a:ext cx="831164" cy="9479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8B188E-332E-44C7-BA35-27E43439B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533" y="2310704"/>
            <a:ext cx="831164" cy="947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32B1CA-A045-4899-BBFF-35FD83B61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533" y="3429000"/>
            <a:ext cx="831164" cy="9479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5C2527-DD5D-4F3D-AC50-77505C424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533" y="4499585"/>
            <a:ext cx="831164" cy="9479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B2F96E-DCEC-4680-AA76-54CF7A174FD2}"/>
              </a:ext>
            </a:extLst>
          </p:cNvPr>
          <p:cNvSpPr txBox="1"/>
          <p:nvPr/>
        </p:nvSpPr>
        <p:spPr>
          <a:xfrm>
            <a:off x="662591" y="363651"/>
            <a:ext cx="10866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Why the </a:t>
            </a:r>
            <a:r>
              <a:rPr lang="en-IE" sz="4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AutoRamp</a:t>
            </a:r>
            <a:r>
              <a:rPr lang="en-IE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6148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A4EAE-8EB6-44CD-8353-63ED4F8B8FAC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Why the AutoRamp?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E62996-8E64-4FB5-8CCA-9E03A6A1A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613" y="6356350"/>
            <a:ext cx="703217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https://autoramp.github.io/SMART/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51529E-AE09-49B7-9CD2-6DBB33819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638223"/>
              </p:ext>
            </p:extLst>
          </p:nvPr>
        </p:nvGraphicFramePr>
        <p:xfrm>
          <a:off x="4320781" y="961812"/>
          <a:ext cx="6623837" cy="4930988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342977">
                  <a:extLst>
                    <a:ext uri="{9D8B030D-6E8A-4147-A177-3AD203B41FA5}">
                      <a16:colId xmlns:a16="http://schemas.microsoft.com/office/drawing/2014/main" val="3390081747"/>
                    </a:ext>
                  </a:extLst>
                </a:gridCol>
                <a:gridCol w="2114912">
                  <a:extLst>
                    <a:ext uri="{9D8B030D-6E8A-4147-A177-3AD203B41FA5}">
                      <a16:colId xmlns:a16="http://schemas.microsoft.com/office/drawing/2014/main" val="3373935303"/>
                    </a:ext>
                  </a:extLst>
                </a:gridCol>
                <a:gridCol w="2165948">
                  <a:extLst>
                    <a:ext uri="{9D8B030D-6E8A-4147-A177-3AD203B41FA5}">
                      <a16:colId xmlns:a16="http://schemas.microsoft.com/office/drawing/2014/main" val="1976276127"/>
                    </a:ext>
                  </a:extLst>
                </a:gridCol>
              </a:tblGrid>
              <a:tr h="1232747">
                <a:tc>
                  <a:txBody>
                    <a:bodyPr/>
                    <a:lstStyle/>
                    <a:p>
                      <a:endParaRPr lang="en-IE" sz="2500" b="1">
                        <a:solidFill>
                          <a:srgbClr val="FFFFFF"/>
                        </a:solidFill>
                      </a:endParaRPr>
                    </a:p>
                  </a:txBody>
                  <a:tcPr marL="358722" marR="215234" marT="215234" marB="215234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500" b="1">
                          <a:solidFill>
                            <a:srgbClr val="FFFFFF"/>
                          </a:solidFill>
                        </a:rPr>
                        <a:t>Price Per Unit (€)</a:t>
                      </a:r>
                    </a:p>
                  </a:txBody>
                  <a:tcPr marL="358722" marR="215234" marT="215234" marB="21523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500" b="1">
                          <a:solidFill>
                            <a:srgbClr val="FFFFFF"/>
                          </a:solidFill>
                        </a:rPr>
                        <a:t>Price Per Train (€)</a:t>
                      </a:r>
                    </a:p>
                  </a:txBody>
                  <a:tcPr marL="358722" marR="215234" marT="215234" marB="21523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529624"/>
                  </a:ext>
                </a:extLst>
              </a:tr>
              <a:tr h="1615514">
                <a:tc>
                  <a:txBody>
                    <a:bodyPr/>
                    <a:lstStyle/>
                    <a:p>
                      <a:r>
                        <a:rPr lang="en-IE" sz="2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Integrated Fold Out Ramp</a:t>
                      </a:r>
                    </a:p>
                  </a:txBody>
                  <a:tcPr marL="358722" marR="215234" marT="215234" marB="215234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150,000</a:t>
                      </a:r>
                    </a:p>
                  </a:txBody>
                  <a:tcPr marL="358722" marR="215234" marT="215234" marB="21523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1.8 million</a:t>
                      </a:r>
                    </a:p>
                  </a:txBody>
                  <a:tcPr marL="358722" marR="215234" marT="215234" marB="21523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937025"/>
                  </a:ext>
                </a:extLst>
              </a:tr>
              <a:tr h="1232747">
                <a:tc>
                  <a:txBody>
                    <a:bodyPr/>
                    <a:lstStyle/>
                    <a:p>
                      <a:r>
                        <a:rPr lang="en-IE" sz="2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Integrated Elevator</a:t>
                      </a:r>
                    </a:p>
                  </a:txBody>
                  <a:tcPr marL="358722" marR="215234" marT="215234" marB="215234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200,000</a:t>
                      </a:r>
                    </a:p>
                  </a:txBody>
                  <a:tcPr marL="358722" marR="215234" marT="215234" marB="21523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2.4 million</a:t>
                      </a:r>
                    </a:p>
                  </a:txBody>
                  <a:tcPr marL="358722" marR="215234" marT="215234" marB="21523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412311"/>
                  </a:ext>
                </a:extLst>
              </a:tr>
              <a:tr h="849980">
                <a:tc>
                  <a:txBody>
                    <a:bodyPr/>
                    <a:lstStyle/>
                    <a:p>
                      <a:r>
                        <a:rPr lang="en-IE" sz="25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AutoRamp</a:t>
                      </a:r>
                      <a:endParaRPr lang="en-IE" sz="25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358722" marR="215234" marT="215234" marB="215234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100,000</a:t>
                      </a:r>
                    </a:p>
                  </a:txBody>
                  <a:tcPr marL="358722" marR="215234" marT="215234" marB="21523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100,000</a:t>
                      </a:r>
                    </a:p>
                  </a:txBody>
                  <a:tcPr marL="358722" marR="215234" marT="215234" marB="215234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015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354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436</Words>
  <Application>Microsoft Office PowerPoint</Application>
  <PresentationFormat>Widescreen</PresentationFormat>
  <Paragraphs>64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“Don't feel safe!!!... And help to get on and off is usually not available at all stations !!!...”</vt:lpstr>
      <vt:lpstr>The Problem</vt:lpstr>
      <vt:lpstr>The Solution</vt:lpstr>
      <vt:lpstr>The AutoRamp</vt:lpstr>
      <vt:lpstr>Plan for navigation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Cian Kellett</dc:creator>
  <cp:lastModifiedBy>Cian Kellett</cp:lastModifiedBy>
  <cp:revision>1</cp:revision>
  <dcterms:created xsi:type="dcterms:W3CDTF">2020-04-04T23:39:15Z</dcterms:created>
  <dcterms:modified xsi:type="dcterms:W3CDTF">2020-04-04T23:42:49Z</dcterms:modified>
</cp:coreProperties>
</file>